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1" r:id="rId1"/>
  </p:sldMasterIdLst>
  <p:notesMasterIdLst>
    <p:notesMasterId r:id="rId10"/>
  </p:notesMasterIdLst>
  <p:handoutMasterIdLst>
    <p:handoutMasterId r:id="rId11"/>
  </p:handoutMasterIdLst>
  <p:sldIdLst>
    <p:sldId id="268" r:id="rId2"/>
    <p:sldId id="382" r:id="rId3"/>
    <p:sldId id="383" r:id="rId4"/>
    <p:sldId id="384" r:id="rId5"/>
    <p:sldId id="474" r:id="rId6"/>
    <p:sldId id="475" r:id="rId7"/>
    <p:sldId id="388" r:id="rId8"/>
    <p:sldId id="473" r:id="rId9"/>
  </p:sldIdLst>
  <p:sldSz cx="12192000" cy="6858000"/>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5" userDrawn="1">
          <p15:clr>
            <a:srgbClr val="A4A3A4"/>
          </p15:clr>
        </p15:guide>
        <p15:guide id="4" orient="horz" pos="799" userDrawn="1">
          <p15:clr>
            <a:srgbClr val="A4A3A4"/>
          </p15:clr>
        </p15:guide>
        <p15:guide id="5" pos="529" userDrawn="1">
          <p15:clr>
            <a:srgbClr val="A4A3A4"/>
          </p15:clr>
        </p15:guide>
        <p15:guide id="6" pos="7151"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valieri" initials="C" lastIdx="1" clrIdx="0"/>
  <p:cmAuthor id="1" name="Roberto Sala" initials="RS" lastIdx="7" clrIdx="1">
    <p:extLst>
      <p:ext uri="{19B8F6BF-5375-455C-9EA6-DF929625EA0E}">
        <p15:presenceInfo xmlns:p15="http://schemas.microsoft.com/office/powerpoint/2012/main" userId="81dfd28ad4a99c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0000"/>
    <a:srgbClr val="5A190C"/>
    <a:srgbClr val="B7DEE8"/>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2963" autoAdjust="0"/>
  </p:normalViewPr>
  <p:slideViewPr>
    <p:cSldViewPr>
      <p:cViewPr varScale="1">
        <p:scale>
          <a:sx n="62" d="100"/>
          <a:sy n="62" d="100"/>
        </p:scale>
        <p:origin x="819" y="27"/>
      </p:cViewPr>
      <p:guideLst>
        <p:guide orient="horz" pos="2160"/>
        <p:guide pos="3840"/>
        <p:guide orient="horz" pos="255"/>
        <p:guide orient="horz" pos="799"/>
        <p:guide pos="529"/>
        <p:guide pos="71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1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defRPr sz="1300"/>
            </a:lvl1pPr>
          </a:lstStyle>
          <a:p>
            <a:pPr>
              <a:defRPr/>
            </a:pPr>
            <a:endParaRPr lang="it-IT"/>
          </a:p>
        </p:txBody>
      </p:sp>
      <p:sp>
        <p:nvSpPr>
          <p:cNvPr id="1904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300"/>
            </a:lvl1pPr>
          </a:lstStyle>
          <a:p>
            <a:pPr>
              <a:defRPr/>
            </a:pPr>
            <a:endParaRPr lang="it-IT"/>
          </a:p>
        </p:txBody>
      </p:sp>
      <p:sp>
        <p:nvSpPr>
          <p:cNvPr id="1904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defRPr sz="1300"/>
            </a:lvl1pPr>
          </a:lstStyle>
          <a:p>
            <a:pPr>
              <a:defRPr/>
            </a:pPr>
            <a:endParaRPr lang="it-IT"/>
          </a:p>
        </p:txBody>
      </p:sp>
      <p:sp>
        <p:nvSpPr>
          <p:cNvPr id="1904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a:defRPr sz="1300"/>
            </a:lvl1pPr>
          </a:lstStyle>
          <a:p>
            <a:pPr>
              <a:defRPr/>
            </a:pPr>
            <a:fld id="{D434535E-1FB1-4287-A747-A6A911D9663B}" type="slidenum">
              <a:rPr lang="it-IT"/>
              <a:pPr>
                <a:defRPr/>
              </a:pPr>
              <a:t>‹N›</a:t>
            </a:fld>
            <a:endParaRPr lang="it-IT"/>
          </a:p>
        </p:txBody>
      </p:sp>
    </p:spTree>
    <p:extLst>
      <p:ext uri="{BB962C8B-B14F-4D97-AF65-F5344CB8AC3E}">
        <p14:creationId xmlns:p14="http://schemas.microsoft.com/office/powerpoint/2010/main" val="423468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9" tIns="49515" rIns="99029" bIns="49515" numCol="1" anchor="t" anchorCtr="0" compatLnSpc="1">
            <a:prstTxWarp prst="textNoShape">
              <a:avLst/>
            </a:prstTxWarp>
          </a:bodyPr>
          <a:lstStyle>
            <a:lvl1pPr defTabSz="990600">
              <a:defRPr sz="1300"/>
            </a:lvl1pPr>
          </a:lstStyle>
          <a:p>
            <a:pPr>
              <a:defRPr/>
            </a:pPr>
            <a:endParaRPr lang="it-IT"/>
          </a:p>
        </p:txBody>
      </p:sp>
      <p:sp>
        <p:nvSpPr>
          <p:cNvPr id="163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29" tIns="49515" rIns="99029" bIns="49515" numCol="1" anchor="t" anchorCtr="0" compatLnSpc="1">
            <a:prstTxWarp prst="textNoShape">
              <a:avLst/>
            </a:prstTxWarp>
          </a:bodyPr>
          <a:lstStyle>
            <a:lvl1pPr algn="r" defTabSz="990600">
              <a:defRPr sz="1300"/>
            </a:lvl1pPr>
          </a:lstStyle>
          <a:p>
            <a:pPr>
              <a:defRPr/>
            </a:pPr>
            <a:endParaRPr lang="it-IT"/>
          </a:p>
        </p:txBody>
      </p:sp>
      <p:sp>
        <p:nvSpPr>
          <p:cNvPr id="5325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29" tIns="49515" rIns="99029" bIns="49515"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63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29" tIns="49515" rIns="99029" bIns="49515" numCol="1" anchor="b" anchorCtr="0" compatLnSpc="1">
            <a:prstTxWarp prst="textNoShape">
              <a:avLst/>
            </a:prstTxWarp>
          </a:bodyPr>
          <a:lstStyle>
            <a:lvl1pPr defTabSz="990600">
              <a:defRPr sz="1300"/>
            </a:lvl1pPr>
          </a:lstStyle>
          <a:p>
            <a:pPr>
              <a:defRPr/>
            </a:pPr>
            <a:endParaRPr lang="it-IT"/>
          </a:p>
        </p:txBody>
      </p:sp>
      <p:sp>
        <p:nvSpPr>
          <p:cNvPr id="163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29" tIns="49515" rIns="99029" bIns="49515" numCol="1" anchor="b" anchorCtr="0" compatLnSpc="1">
            <a:prstTxWarp prst="textNoShape">
              <a:avLst/>
            </a:prstTxWarp>
          </a:bodyPr>
          <a:lstStyle>
            <a:lvl1pPr algn="r" defTabSz="990600">
              <a:defRPr sz="1300"/>
            </a:lvl1pPr>
          </a:lstStyle>
          <a:p>
            <a:pPr>
              <a:defRPr/>
            </a:pPr>
            <a:fld id="{2D53C1AD-938C-4415-87B0-FA7893B4FA15}" type="slidenum">
              <a:rPr lang="it-IT"/>
              <a:pPr>
                <a:defRPr/>
              </a:pPr>
              <a:t>‹N›</a:t>
            </a:fld>
            <a:endParaRPr lang="it-IT"/>
          </a:p>
        </p:txBody>
      </p:sp>
    </p:spTree>
    <p:extLst>
      <p:ext uri="{BB962C8B-B14F-4D97-AF65-F5344CB8AC3E}">
        <p14:creationId xmlns:p14="http://schemas.microsoft.com/office/powerpoint/2010/main" val="3731295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D53C1AD-938C-4415-87B0-FA7893B4FA15}" type="slidenum">
              <a:rPr lang="it-IT" smtClean="0"/>
              <a:pPr>
                <a:defRPr/>
              </a:pPr>
              <a:t>1</a:t>
            </a:fld>
            <a:endParaRPr lang="it-IT"/>
          </a:p>
        </p:txBody>
      </p:sp>
    </p:spTree>
    <p:extLst>
      <p:ext uri="{BB962C8B-B14F-4D97-AF65-F5344CB8AC3E}">
        <p14:creationId xmlns:p14="http://schemas.microsoft.com/office/powerpoint/2010/main" val="286666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163" y="744538"/>
            <a:ext cx="6608762" cy="37179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9FCF888-6E5B-494D-A9D1-C0CCC6CCB44F}" type="slidenum">
              <a:rPr lang="it-IT" smtClean="0"/>
              <a:pPr/>
              <a:t>8</a:t>
            </a:fld>
            <a:endParaRPr lang="it-IT"/>
          </a:p>
        </p:txBody>
      </p:sp>
    </p:spTree>
    <p:extLst>
      <p:ext uri="{BB962C8B-B14F-4D97-AF65-F5344CB8AC3E}">
        <p14:creationId xmlns:p14="http://schemas.microsoft.com/office/powerpoint/2010/main" val="1919985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334433" y="3390212"/>
            <a:ext cx="11523135" cy="32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612731" y="1439250"/>
            <a:ext cx="10908287" cy="858260"/>
          </a:xfrm>
        </p:spPr>
        <p:txBody>
          <a:bodyPr lIns="90000" anchor="t">
            <a:noAutofit/>
          </a:bodyPr>
          <a:lstStyle>
            <a:lvl1pPr algn="l">
              <a:lnSpc>
                <a:spcPct val="90000"/>
              </a:lnSpc>
              <a:defRPr sz="48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612731" y="2297510"/>
            <a:ext cx="10908287" cy="948041"/>
          </a:xfrm>
        </p:spPr>
        <p:txBody>
          <a:bodyPr lIns="108000" rIns="90000">
            <a:noAutofit/>
          </a:bodyPr>
          <a:lstStyle>
            <a:lvl1pPr marL="0" indent="0" algn="l">
              <a:lnSpc>
                <a:spcPct val="90000"/>
              </a:lnSpc>
              <a:buNone/>
              <a:defRPr sz="26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it-IT"/>
              <a:t>Fare clic per modificare lo stile del sottotitolo dello schema</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p:nvGrpSpPr>
        <p:grpSpPr>
          <a:xfrm>
            <a:off x="0" y="0"/>
            <a:ext cx="1563707" cy="15748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3" name="Rektangel 52">
                <a:extLst>
                  <a:ext uri="{FF2B5EF4-FFF2-40B4-BE49-F238E27FC236}">
                    <a16:creationId xmlns:a16="http://schemas.microsoft.com/office/drawing/2014/main" id="{9F776FDA-E8EC-9045-BD9F-45209E3A805F}"/>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4" name="Rektangel 53">
                <a:extLst>
                  <a:ext uri="{FF2B5EF4-FFF2-40B4-BE49-F238E27FC236}">
                    <a16:creationId xmlns:a16="http://schemas.microsoft.com/office/drawing/2014/main" id="{7024E031-C178-924F-A947-E6AB347889C7}"/>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5" name="Rektangel 54">
                <a:extLst>
                  <a:ext uri="{FF2B5EF4-FFF2-40B4-BE49-F238E27FC236}">
                    <a16:creationId xmlns:a16="http://schemas.microsoft.com/office/drawing/2014/main" id="{9C9F9DC5-A524-D145-9011-37CC11C6EC20}"/>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6" name="Rektangel 55">
                <a:extLst>
                  <a:ext uri="{FF2B5EF4-FFF2-40B4-BE49-F238E27FC236}">
                    <a16:creationId xmlns:a16="http://schemas.microsoft.com/office/drawing/2014/main" id="{64829C5F-978F-D747-8E8C-862213367EDC}"/>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7" name="Rektangel 56">
                <a:extLst>
                  <a:ext uri="{FF2B5EF4-FFF2-40B4-BE49-F238E27FC236}">
                    <a16:creationId xmlns:a16="http://schemas.microsoft.com/office/drawing/2014/main" id="{2B47CF5B-7594-274E-B9E9-81D1789F4950}"/>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8" name="Rektangel 57">
                <a:extLst>
                  <a:ext uri="{FF2B5EF4-FFF2-40B4-BE49-F238E27FC236}">
                    <a16:creationId xmlns:a16="http://schemas.microsoft.com/office/drawing/2014/main" id="{D1A397B8-832C-BE46-B490-8871281D0DD6}"/>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9" name="Rektangel 58">
                <a:extLst>
                  <a:ext uri="{FF2B5EF4-FFF2-40B4-BE49-F238E27FC236}">
                    <a16:creationId xmlns:a16="http://schemas.microsoft.com/office/drawing/2014/main" id="{DE1FD1AF-8E22-CE4C-B838-C310A32D3678}"/>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0" name="Rektangel 59">
                <a:extLst>
                  <a:ext uri="{FF2B5EF4-FFF2-40B4-BE49-F238E27FC236}">
                    <a16:creationId xmlns:a16="http://schemas.microsoft.com/office/drawing/2014/main" id="{1DC6E4F4-0565-C244-8DCD-B715E7E69CD9}"/>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4" name="Rektangel 43">
                <a:extLst>
                  <a:ext uri="{FF2B5EF4-FFF2-40B4-BE49-F238E27FC236}">
                    <a16:creationId xmlns:a16="http://schemas.microsoft.com/office/drawing/2014/main" id="{4D8A9A53-2174-6D4A-BBB7-03CDEA7B382A}"/>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5" name="Rektangel 44">
                <a:extLst>
                  <a:ext uri="{FF2B5EF4-FFF2-40B4-BE49-F238E27FC236}">
                    <a16:creationId xmlns:a16="http://schemas.microsoft.com/office/drawing/2014/main" id="{3EF5D968-9105-C94D-BE78-C3D31395CC25}"/>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6" name="Rektangel 45">
                <a:extLst>
                  <a:ext uri="{FF2B5EF4-FFF2-40B4-BE49-F238E27FC236}">
                    <a16:creationId xmlns:a16="http://schemas.microsoft.com/office/drawing/2014/main" id="{EC212671-72CA-9245-919A-6FA7C159FA15}"/>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7" name="Rektangel 46">
                <a:extLst>
                  <a:ext uri="{FF2B5EF4-FFF2-40B4-BE49-F238E27FC236}">
                    <a16:creationId xmlns:a16="http://schemas.microsoft.com/office/drawing/2014/main" id="{3A60D9C3-D2EA-4D42-87B8-128A9096F2C9}"/>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8" name="Rektangel 47">
                <a:extLst>
                  <a:ext uri="{FF2B5EF4-FFF2-40B4-BE49-F238E27FC236}">
                    <a16:creationId xmlns:a16="http://schemas.microsoft.com/office/drawing/2014/main" id="{DE94F348-690F-E540-9093-1C49199F26C1}"/>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9" name="Rektangel 48">
                <a:extLst>
                  <a:ext uri="{FF2B5EF4-FFF2-40B4-BE49-F238E27FC236}">
                    <a16:creationId xmlns:a16="http://schemas.microsoft.com/office/drawing/2014/main" id="{0F47886B-9D67-8945-B978-E3C389995422}"/>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0" name="Rektangel 49">
                <a:extLst>
                  <a:ext uri="{FF2B5EF4-FFF2-40B4-BE49-F238E27FC236}">
                    <a16:creationId xmlns:a16="http://schemas.microsoft.com/office/drawing/2014/main" id="{B6E087E5-ED56-1F44-AB4D-4E5DC58625B2}"/>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1" name="Rektangel 50">
                <a:extLst>
                  <a:ext uri="{FF2B5EF4-FFF2-40B4-BE49-F238E27FC236}">
                    <a16:creationId xmlns:a16="http://schemas.microsoft.com/office/drawing/2014/main" id="{FEAE9DDC-8E15-554D-A9F9-32C9FD821303}"/>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8" name="Rektangel 27">
                <a:extLst>
                  <a:ext uri="{FF2B5EF4-FFF2-40B4-BE49-F238E27FC236}">
                    <a16:creationId xmlns:a16="http://schemas.microsoft.com/office/drawing/2014/main" id="{1A697A31-3F22-3D42-AAC2-3D75D7AB3974}"/>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9" name="Rektangel 28">
                <a:extLst>
                  <a:ext uri="{FF2B5EF4-FFF2-40B4-BE49-F238E27FC236}">
                    <a16:creationId xmlns:a16="http://schemas.microsoft.com/office/drawing/2014/main" id="{1533B9DF-99E0-F148-98DF-1AE4E0DCB229}"/>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0" name="Rektangel 29">
                <a:extLst>
                  <a:ext uri="{FF2B5EF4-FFF2-40B4-BE49-F238E27FC236}">
                    <a16:creationId xmlns:a16="http://schemas.microsoft.com/office/drawing/2014/main" id="{AC0994CB-1562-C84A-BC07-C3E433681627}"/>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8" name="Rektangel 37">
                <a:extLst>
                  <a:ext uri="{FF2B5EF4-FFF2-40B4-BE49-F238E27FC236}">
                    <a16:creationId xmlns:a16="http://schemas.microsoft.com/office/drawing/2014/main" id="{1C45B92F-660A-FE46-AB66-EC8D8127EEE6}"/>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9" name="Rektangel 38">
                <a:extLst>
                  <a:ext uri="{FF2B5EF4-FFF2-40B4-BE49-F238E27FC236}">
                    <a16:creationId xmlns:a16="http://schemas.microsoft.com/office/drawing/2014/main" id="{6BFB85B6-8991-7A40-9E36-70642CC39972}"/>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0" name="Rektangel 39">
                <a:extLst>
                  <a:ext uri="{FF2B5EF4-FFF2-40B4-BE49-F238E27FC236}">
                    <a16:creationId xmlns:a16="http://schemas.microsoft.com/office/drawing/2014/main" id="{DA01DD59-2BF2-D44E-92BC-D4F5118FF537}"/>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1" name="Rektangel 40">
                <a:extLst>
                  <a:ext uri="{FF2B5EF4-FFF2-40B4-BE49-F238E27FC236}">
                    <a16:creationId xmlns:a16="http://schemas.microsoft.com/office/drawing/2014/main" id="{A044860E-CE54-C645-8C96-DCC0027B3850}"/>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2" name="Rektangel 41">
                <a:extLst>
                  <a:ext uri="{FF2B5EF4-FFF2-40B4-BE49-F238E27FC236}">
                    <a16:creationId xmlns:a16="http://schemas.microsoft.com/office/drawing/2014/main" id="{040B73E1-2341-A342-9BFA-9F9DC4E47D90}"/>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9" name="Rektangel 18">
                <a:extLst>
                  <a:ext uri="{FF2B5EF4-FFF2-40B4-BE49-F238E27FC236}">
                    <a16:creationId xmlns:a16="http://schemas.microsoft.com/office/drawing/2014/main" id="{9E90C081-1629-9147-9B51-6494A7B4DB18}"/>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0" name="Rektangel 19">
                <a:extLst>
                  <a:ext uri="{FF2B5EF4-FFF2-40B4-BE49-F238E27FC236}">
                    <a16:creationId xmlns:a16="http://schemas.microsoft.com/office/drawing/2014/main" id="{EEB32951-A8BB-ED4E-BAAB-C0E1FE85F8EB}"/>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1" name="Rektangel 20">
                <a:extLst>
                  <a:ext uri="{FF2B5EF4-FFF2-40B4-BE49-F238E27FC236}">
                    <a16:creationId xmlns:a16="http://schemas.microsoft.com/office/drawing/2014/main" id="{0A8A807A-65D9-C54E-98D6-5949FCEA8DFA}"/>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2" name="Rektangel 21">
                <a:extLst>
                  <a:ext uri="{FF2B5EF4-FFF2-40B4-BE49-F238E27FC236}">
                    <a16:creationId xmlns:a16="http://schemas.microsoft.com/office/drawing/2014/main" id="{C94C2C1C-9987-A64A-A424-C3C8AAF83EAE}"/>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3" name="Rektangel 22">
                <a:extLst>
                  <a:ext uri="{FF2B5EF4-FFF2-40B4-BE49-F238E27FC236}">
                    <a16:creationId xmlns:a16="http://schemas.microsoft.com/office/drawing/2014/main" id="{BA62EF01-C788-684D-AEAC-5899616A01B7}"/>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4" name="Rektangel 23">
                <a:extLst>
                  <a:ext uri="{FF2B5EF4-FFF2-40B4-BE49-F238E27FC236}">
                    <a16:creationId xmlns:a16="http://schemas.microsoft.com/office/drawing/2014/main" id="{F52962C9-79CF-D24A-AFEF-4F2634BF4BF0}"/>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5" name="Rektangel 24">
                <a:extLst>
                  <a:ext uri="{FF2B5EF4-FFF2-40B4-BE49-F238E27FC236}">
                    <a16:creationId xmlns:a16="http://schemas.microsoft.com/office/drawing/2014/main" id="{CF48E26C-2B9A-4442-BC4B-E4588287A02E}"/>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6" name="Rektangel 25">
                <a:extLst>
                  <a:ext uri="{FF2B5EF4-FFF2-40B4-BE49-F238E27FC236}">
                    <a16:creationId xmlns:a16="http://schemas.microsoft.com/office/drawing/2014/main" id="{C0DCEE72-5D28-C148-828F-B74EE134472D}"/>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p:nvCxnSpPr>
        <p:spPr>
          <a:xfrm>
            <a:off x="330222" y="6522329"/>
            <a:ext cx="115273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6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pertina Istituzionale">
    <p:spTree>
      <p:nvGrpSpPr>
        <p:cNvPr id="1" name=""/>
        <p:cNvGrpSpPr/>
        <p:nvPr/>
      </p:nvGrpSpPr>
      <p:grpSpPr>
        <a:xfrm>
          <a:off x="0" y="0"/>
          <a:ext cx="0" cy="0"/>
          <a:chOff x="0" y="0"/>
          <a:chExt cx="0" cy="0"/>
        </a:xfrm>
      </p:grpSpPr>
      <p:sp>
        <p:nvSpPr>
          <p:cNvPr id="13" name="Segnaposto contenuto 12"/>
          <p:cNvSpPr>
            <a:spLocks noGrp="1"/>
          </p:cNvSpPr>
          <p:nvPr>
            <p:ph sz="quarter" idx="11" hasCustomPrompt="1"/>
          </p:nvPr>
        </p:nvSpPr>
        <p:spPr>
          <a:xfrm>
            <a:off x="8995033" y="4077072"/>
            <a:ext cx="2424223" cy="2232270"/>
          </a:xfrm>
          <a:prstGeom prst="rect">
            <a:avLst/>
          </a:prstGeom>
        </p:spPr>
        <p:txBody>
          <a:bodyPr/>
          <a:lstStyle>
            <a:lvl1pPr marL="0" indent="0" algn="l" defTabSz="914400" rtl="0" eaLnBrk="1" latinLnBrk="0" hangingPunct="1">
              <a:lnSpc>
                <a:spcPct val="90000"/>
              </a:lnSpc>
              <a:spcBef>
                <a:spcPct val="0"/>
              </a:spcBef>
              <a:buNone/>
              <a:defRPr lang="it-IT" sz="1200" b="0" i="0" kern="1200" baseline="0" dirty="0" smtClean="0">
                <a:solidFill>
                  <a:schemeClr val="bg1"/>
                </a:solidFill>
                <a:latin typeface="Rubik" pitchFamily="2" charset="-79"/>
                <a:ea typeface="+mj-ea"/>
                <a:cs typeface="Rubik" pitchFamily="2" charset="-79"/>
              </a:defRPr>
            </a:lvl1pPr>
          </a:lstStyle>
          <a:p>
            <a:r>
              <a:rPr lang="it-IT" sz="1200" b="0" dirty="0"/>
              <a:t>Title </a:t>
            </a:r>
            <a:r>
              <a:rPr lang="it-IT" sz="1200" b="0" dirty="0" err="1"/>
              <a:t>Name</a:t>
            </a:r>
            <a:r>
              <a:rPr lang="it-IT" sz="1200" b="0" dirty="0"/>
              <a:t> </a:t>
            </a:r>
            <a:r>
              <a:rPr lang="it-IT" sz="1200" b="0" dirty="0" err="1"/>
              <a:t>Surname</a:t>
            </a:r>
            <a:endParaRPr lang="it-IT" sz="1200" b="0" dirty="0"/>
          </a:p>
          <a:p>
            <a:endParaRPr lang="it-IT" sz="1200" b="0" dirty="0"/>
          </a:p>
          <a:p>
            <a:endParaRPr lang="it-IT" sz="1200" b="0" dirty="0"/>
          </a:p>
          <a:p>
            <a:endParaRPr lang="it-IT" sz="800" b="0" dirty="0"/>
          </a:p>
          <a:p>
            <a:r>
              <a:rPr lang="it-IT" sz="1200" b="0" dirty="0" err="1"/>
              <a:t>Place</a:t>
            </a:r>
            <a:endParaRPr lang="it-IT" sz="1200" b="0" dirty="0"/>
          </a:p>
          <a:p>
            <a:endParaRPr lang="it-IT" sz="1200" b="0" dirty="0"/>
          </a:p>
          <a:p>
            <a:endParaRPr lang="it-IT" sz="800" b="0" dirty="0">
              <a:solidFill>
                <a:srgbClr val="426EB0"/>
              </a:solidFill>
            </a:endParaRPr>
          </a:p>
          <a:p>
            <a:endParaRPr lang="it-IT" sz="1200" b="0" dirty="0"/>
          </a:p>
          <a:p>
            <a:r>
              <a:rPr lang="it-IT" sz="1200" b="0" dirty="0"/>
              <a:t>DD-MM-YYYY</a:t>
            </a:r>
          </a:p>
          <a:p>
            <a:endParaRPr lang="it-IT" sz="1200" b="0" dirty="0"/>
          </a:p>
        </p:txBody>
      </p:sp>
      <p:sp>
        <p:nvSpPr>
          <p:cNvPr id="5" name="Titolo 1">
            <a:extLst>
              <a:ext uri="{FF2B5EF4-FFF2-40B4-BE49-F238E27FC236}">
                <a16:creationId xmlns:a16="http://schemas.microsoft.com/office/drawing/2014/main" id="{80B721A2-8B07-D445-BB00-FB076E5B4950}"/>
              </a:ext>
            </a:extLst>
          </p:cNvPr>
          <p:cNvSpPr>
            <a:spLocks noGrp="1"/>
          </p:cNvSpPr>
          <p:nvPr>
            <p:ph type="title" hasCustomPrompt="1"/>
          </p:nvPr>
        </p:nvSpPr>
        <p:spPr>
          <a:xfrm>
            <a:off x="774826" y="2590030"/>
            <a:ext cx="6784921" cy="1003405"/>
          </a:xfrm>
          <a:prstGeom prst="rect">
            <a:avLst/>
          </a:prstGeom>
        </p:spPr>
        <p:txBody>
          <a:bodyPr anchor="t" anchorCtr="0">
            <a:noAutofit/>
          </a:bodyPr>
          <a:lstStyle>
            <a:lvl1pPr>
              <a:defRPr sz="3500" b="1" i="0">
                <a:solidFill>
                  <a:schemeClr val="bg1"/>
                </a:solidFill>
                <a:latin typeface="Rubik" pitchFamily="2" charset="-79"/>
                <a:cs typeface="Rubik" pitchFamily="2" charset="-79"/>
              </a:defRPr>
            </a:lvl1pPr>
          </a:lstStyle>
          <a:p>
            <a:r>
              <a:rPr lang="it-IT" dirty="0"/>
              <a:t>Titolo della presentazione</a:t>
            </a:r>
            <a:br>
              <a:rPr lang="it-IT" dirty="0"/>
            </a:br>
            <a:r>
              <a:rPr lang="it-IT" dirty="0"/>
              <a:t>fino a 2 righe</a:t>
            </a:r>
          </a:p>
        </p:txBody>
      </p:sp>
      <p:sp>
        <p:nvSpPr>
          <p:cNvPr id="3" name="Segnaposto contenuto 2"/>
          <p:cNvSpPr>
            <a:spLocks noGrp="1"/>
          </p:cNvSpPr>
          <p:nvPr>
            <p:ph sz="quarter" idx="10" hasCustomPrompt="1"/>
          </p:nvPr>
        </p:nvSpPr>
        <p:spPr>
          <a:xfrm>
            <a:off x="774825" y="3891580"/>
            <a:ext cx="6784921" cy="936625"/>
          </a:xfrm>
          <a:prstGeom prst="rect">
            <a:avLst/>
          </a:prstGeom>
        </p:spPr>
        <p:txBody>
          <a:bodyPr/>
          <a:lstStyle>
            <a:lvl1pPr marL="0" indent="0">
              <a:buNone/>
              <a:defRPr lang="it-IT" sz="2000" b="0" i="0" kern="1200" dirty="0">
                <a:solidFill>
                  <a:schemeClr val="bg1"/>
                </a:solidFill>
                <a:latin typeface="Rubik" pitchFamily="2" charset="-79"/>
                <a:ea typeface="+mj-ea"/>
                <a:cs typeface="Rubik" pitchFamily="2" charset="-79"/>
              </a:defRPr>
            </a:lvl1pPr>
            <a:lvl2pPr>
              <a:defRPr baseline="0">
                <a:solidFill>
                  <a:schemeClr val="bg1"/>
                </a:solidFill>
                <a:latin typeface="Rubik" panose="00000500000000000000" pitchFamily="2" charset="-79"/>
                <a:cs typeface="Rubik" panose="00000500000000000000" pitchFamily="2" charset="-79"/>
              </a:defRPr>
            </a:lvl2pPr>
            <a:lvl3pPr>
              <a:defRPr baseline="0">
                <a:solidFill>
                  <a:schemeClr val="bg1"/>
                </a:solidFill>
                <a:latin typeface="Rubik" panose="00000500000000000000" pitchFamily="2" charset="-79"/>
                <a:cs typeface="Rubik" panose="00000500000000000000" pitchFamily="2" charset="-79"/>
              </a:defRPr>
            </a:lvl3pPr>
            <a:lvl4pPr>
              <a:defRPr baseline="0">
                <a:solidFill>
                  <a:schemeClr val="bg1"/>
                </a:solidFill>
                <a:latin typeface="Rubik" panose="00000500000000000000" pitchFamily="2" charset="-79"/>
                <a:cs typeface="Rubik" panose="00000500000000000000" pitchFamily="2" charset="-79"/>
              </a:defRPr>
            </a:lvl4pPr>
            <a:lvl5pPr>
              <a:defRPr baseline="0">
                <a:solidFill>
                  <a:schemeClr val="bg1"/>
                </a:solidFill>
                <a:latin typeface="Rubik" panose="00000500000000000000" pitchFamily="2" charset="-79"/>
                <a:cs typeface="Rubik" panose="00000500000000000000" pitchFamily="2" charset="-79"/>
              </a:defRPr>
            </a:lvl5pPr>
          </a:lstStyle>
          <a:p>
            <a:pPr lvl="0"/>
            <a:r>
              <a:rPr lang="it-IT" dirty="0"/>
              <a:t>Sottotitolo</a:t>
            </a:r>
          </a:p>
        </p:txBody>
      </p:sp>
    </p:spTree>
    <p:extLst>
      <p:ext uri="{BB962C8B-B14F-4D97-AF65-F5344CB8AC3E}">
        <p14:creationId xmlns:p14="http://schemas.microsoft.com/office/powerpoint/2010/main" val="2519560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835151" y="5596467"/>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sz="2400"/>
          </a:p>
        </p:txBody>
      </p:sp>
      <p:sp>
        <p:nvSpPr>
          <p:cNvPr id="3" name="AutoShape 14"/>
          <p:cNvSpPr>
            <a:spLocks noChangeAspect="1" noChangeArrowheads="1" noTextEdit="1"/>
          </p:cNvSpPr>
          <p:nvPr/>
        </p:nvSpPr>
        <p:spPr bwMode="auto">
          <a:xfrm>
            <a:off x="-4777317" y="4066117"/>
            <a:ext cx="19344217" cy="23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z="2400"/>
          </a:p>
        </p:txBody>
      </p:sp>
      <p:pic>
        <p:nvPicPr>
          <p:cNvPr id="5" name="Bildobjekt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4069" y="445041"/>
            <a:ext cx="1841500" cy="29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p:nvPicPr>
        <p:blipFill>
          <a:blip r:embed="rId3">
            <a:extLst>
              <a:ext uri="{28A0092B-C50C-407E-A947-70E740481C1C}">
                <a14:useLocalDpi xmlns:a14="http://schemas.microsoft.com/office/drawing/2010/main"/>
              </a:ext>
            </a:extLst>
          </a:blip>
          <a:srcRect l="27231" t="40906" r="20988" b="17529"/>
          <a:stretch>
            <a:fillRect/>
          </a:stretch>
        </p:blipFill>
        <p:spPr bwMode="auto">
          <a:xfrm>
            <a:off x="334433" y="3390212"/>
            <a:ext cx="11523135" cy="32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p:nvGrpSpPr>
        <p:grpSpPr>
          <a:xfrm>
            <a:off x="0" y="0"/>
            <a:ext cx="1563707" cy="15748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7" name="Rektangel 56">
                <a:extLst>
                  <a:ext uri="{FF2B5EF4-FFF2-40B4-BE49-F238E27FC236}">
                    <a16:creationId xmlns:a16="http://schemas.microsoft.com/office/drawing/2014/main" id="{8F10E0A5-B8EE-BE47-BC4E-24E1DDB174BC}"/>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8" name="Rektangel 57">
                <a:extLst>
                  <a:ext uri="{FF2B5EF4-FFF2-40B4-BE49-F238E27FC236}">
                    <a16:creationId xmlns:a16="http://schemas.microsoft.com/office/drawing/2014/main" id="{28EFCF7D-6529-C142-93C9-90598C42E621}"/>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9" name="Rektangel 58">
                <a:extLst>
                  <a:ext uri="{FF2B5EF4-FFF2-40B4-BE49-F238E27FC236}">
                    <a16:creationId xmlns:a16="http://schemas.microsoft.com/office/drawing/2014/main" id="{9AF22970-B936-314A-824B-D4DF2AC4B854}"/>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0" name="Rektangel 59">
                <a:extLst>
                  <a:ext uri="{FF2B5EF4-FFF2-40B4-BE49-F238E27FC236}">
                    <a16:creationId xmlns:a16="http://schemas.microsoft.com/office/drawing/2014/main" id="{60A421F4-0D3B-8043-8234-162B9DF4AEA4}"/>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1" name="Rektangel 60">
                <a:extLst>
                  <a:ext uri="{FF2B5EF4-FFF2-40B4-BE49-F238E27FC236}">
                    <a16:creationId xmlns:a16="http://schemas.microsoft.com/office/drawing/2014/main" id="{2DB35B1D-2369-204C-9135-78149F469654}"/>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2" name="Rektangel 61">
                <a:extLst>
                  <a:ext uri="{FF2B5EF4-FFF2-40B4-BE49-F238E27FC236}">
                    <a16:creationId xmlns:a16="http://schemas.microsoft.com/office/drawing/2014/main" id="{F51D08D7-925E-C84D-8090-F610717A86D9}"/>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3" name="Rektangel 62">
                <a:extLst>
                  <a:ext uri="{FF2B5EF4-FFF2-40B4-BE49-F238E27FC236}">
                    <a16:creationId xmlns:a16="http://schemas.microsoft.com/office/drawing/2014/main" id="{E8F003AD-FABE-EE4D-BA89-B2742335EC11}"/>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4" name="Rektangel 63">
                <a:extLst>
                  <a:ext uri="{FF2B5EF4-FFF2-40B4-BE49-F238E27FC236}">
                    <a16:creationId xmlns:a16="http://schemas.microsoft.com/office/drawing/2014/main" id="{ABB6F5C6-C885-7942-A935-9C0B32B8A983}"/>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8" name="Rektangel 47">
                <a:extLst>
                  <a:ext uri="{FF2B5EF4-FFF2-40B4-BE49-F238E27FC236}">
                    <a16:creationId xmlns:a16="http://schemas.microsoft.com/office/drawing/2014/main" id="{F607BB48-BBCD-3647-80C2-C6260F62508D}"/>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9" name="Rektangel 48">
                <a:extLst>
                  <a:ext uri="{FF2B5EF4-FFF2-40B4-BE49-F238E27FC236}">
                    <a16:creationId xmlns:a16="http://schemas.microsoft.com/office/drawing/2014/main" id="{3A00F74D-012D-744D-8CD4-86F3025176A9}"/>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0" name="Rektangel 49">
                <a:extLst>
                  <a:ext uri="{FF2B5EF4-FFF2-40B4-BE49-F238E27FC236}">
                    <a16:creationId xmlns:a16="http://schemas.microsoft.com/office/drawing/2014/main" id="{25EFBEB2-E669-4441-A2A7-8EA23B468366}"/>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1" name="Rektangel 50">
                <a:extLst>
                  <a:ext uri="{FF2B5EF4-FFF2-40B4-BE49-F238E27FC236}">
                    <a16:creationId xmlns:a16="http://schemas.microsoft.com/office/drawing/2014/main" id="{478148B7-7D92-B443-9A7B-461278601ADC}"/>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2" name="Rektangel 51">
                <a:extLst>
                  <a:ext uri="{FF2B5EF4-FFF2-40B4-BE49-F238E27FC236}">
                    <a16:creationId xmlns:a16="http://schemas.microsoft.com/office/drawing/2014/main" id="{33F102BC-AE06-C04F-ABBD-6954A9357DA6}"/>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3" name="Rektangel 52">
                <a:extLst>
                  <a:ext uri="{FF2B5EF4-FFF2-40B4-BE49-F238E27FC236}">
                    <a16:creationId xmlns:a16="http://schemas.microsoft.com/office/drawing/2014/main" id="{F1168AA4-3F32-6345-AEAD-E2EF2358B8F2}"/>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4" name="Rektangel 53">
                <a:extLst>
                  <a:ext uri="{FF2B5EF4-FFF2-40B4-BE49-F238E27FC236}">
                    <a16:creationId xmlns:a16="http://schemas.microsoft.com/office/drawing/2014/main" id="{EF2E7D3E-0E67-9A48-85F5-C51E73D42874}"/>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5" name="Rektangel 54">
                <a:extLst>
                  <a:ext uri="{FF2B5EF4-FFF2-40B4-BE49-F238E27FC236}">
                    <a16:creationId xmlns:a16="http://schemas.microsoft.com/office/drawing/2014/main" id="{34ECFF50-188A-EF4D-ABC2-ECFAF9D440AE}"/>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9" name="Rektangel 38">
                <a:extLst>
                  <a:ext uri="{FF2B5EF4-FFF2-40B4-BE49-F238E27FC236}">
                    <a16:creationId xmlns:a16="http://schemas.microsoft.com/office/drawing/2014/main" id="{53C0B4FF-3765-4840-8E0A-9AA936D37216}"/>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0" name="Rektangel 39">
                <a:extLst>
                  <a:ext uri="{FF2B5EF4-FFF2-40B4-BE49-F238E27FC236}">
                    <a16:creationId xmlns:a16="http://schemas.microsoft.com/office/drawing/2014/main" id="{A60EFB5C-D38B-D849-AB68-371460E2B1DC}"/>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1" name="Rektangel 40">
                <a:extLst>
                  <a:ext uri="{FF2B5EF4-FFF2-40B4-BE49-F238E27FC236}">
                    <a16:creationId xmlns:a16="http://schemas.microsoft.com/office/drawing/2014/main" id="{A71C6519-4CCC-D74C-A050-B08BE3BFE6AE}"/>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2" name="Rektangel 41">
                <a:extLst>
                  <a:ext uri="{FF2B5EF4-FFF2-40B4-BE49-F238E27FC236}">
                    <a16:creationId xmlns:a16="http://schemas.microsoft.com/office/drawing/2014/main" id="{8625C522-5195-CA45-9C5A-7279ED5AF410}"/>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3" name="Rektangel 42">
                <a:extLst>
                  <a:ext uri="{FF2B5EF4-FFF2-40B4-BE49-F238E27FC236}">
                    <a16:creationId xmlns:a16="http://schemas.microsoft.com/office/drawing/2014/main" id="{B21F9AF9-65C3-BA4E-9064-122DC8A4A494}"/>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4" name="Rektangel 43">
                <a:extLst>
                  <a:ext uri="{FF2B5EF4-FFF2-40B4-BE49-F238E27FC236}">
                    <a16:creationId xmlns:a16="http://schemas.microsoft.com/office/drawing/2014/main" id="{7D8AAB2F-C807-4C4C-871F-F2E3846FF9FC}"/>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5" name="Rektangel 44">
                <a:extLst>
                  <a:ext uri="{FF2B5EF4-FFF2-40B4-BE49-F238E27FC236}">
                    <a16:creationId xmlns:a16="http://schemas.microsoft.com/office/drawing/2014/main" id="{0CCC44B3-D0FF-D14E-A1C6-B6CFB2D23374}"/>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6" name="Rektangel 45">
                <a:extLst>
                  <a:ext uri="{FF2B5EF4-FFF2-40B4-BE49-F238E27FC236}">
                    <a16:creationId xmlns:a16="http://schemas.microsoft.com/office/drawing/2014/main" id="{3E7AF6E4-A19E-CB48-A8B3-F17A97DA27ED}"/>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0" name="Rektangel 29">
                <a:extLst>
                  <a:ext uri="{FF2B5EF4-FFF2-40B4-BE49-F238E27FC236}">
                    <a16:creationId xmlns:a16="http://schemas.microsoft.com/office/drawing/2014/main" id="{5209F07D-76ED-C14B-B4D2-A7765896DEBC}"/>
                  </a:ext>
                </a:extLst>
              </p:cNvPr>
              <p:cNvSpPr/>
              <p:nvPr/>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1" name="Rektangel 30">
                <a:extLst>
                  <a:ext uri="{FF2B5EF4-FFF2-40B4-BE49-F238E27FC236}">
                    <a16:creationId xmlns:a16="http://schemas.microsoft.com/office/drawing/2014/main" id="{A32CA292-5FF0-A747-8736-F788E8B5030A}"/>
                  </a:ext>
                </a:extLst>
              </p:cNvPr>
              <p:cNvSpPr/>
              <p:nvPr/>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2" name="Rektangel 31">
                <a:extLst>
                  <a:ext uri="{FF2B5EF4-FFF2-40B4-BE49-F238E27FC236}">
                    <a16:creationId xmlns:a16="http://schemas.microsoft.com/office/drawing/2014/main" id="{AF774941-1457-FE4F-99C0-D11026CE8C84}"/>
                  </a:ext>
                </a:extLst>
              </p:cNvPr>
              <p:cNvSpPr/>
              <p:nvPr/>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3" name="Rektangel 32">
                <a:extLst>
                  <a:ext uri="{FF2B5EF4-FFF2-40B4-BE49-F238E27FC236}">
                    <a16:creationId xmlns:a16="http://schemas.microsoft.com/office/drawing/2014/main" id="{A552B882-FA01-D642-91BA-E072AF506A10}"/>
                  </a:ext>
                </a:extLst>
              </p:cNvPr>
              <p:cNvSpPr/>
              <p:nvPr/>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4" name="Rektangel 33">
                <a:extLst>
                  <a:ext uri="{FF2B5EF4-FFF2-40B4-BE49-F238E27FC236}">
                    <a16:creationId xmlns:a16="http://schemas.microsoft.com/office/drawing/2014/main" id="{10860FD5-FD3F-A44E-A3A2-6ACBE91E3C41}"/>
                  </a:ext>
                </a:extLst>
              </p:cNvPr>
              <p:cNvSpPr/>
              <p:nvPr/>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5" name="Rektangel 34">
                <a:extLst>
                  <a:ext uri="{FF2B5EF4-FFF2-40B4-BE49-F238E27FC236}">
                    <a16:creationId xmlns:a16="http://schemas.microsoft.com/office/drawing/2014/main" id="{7864E4F5-5000-7D43-8D12-8117255CB092}"/>
                  </a:ext>
                </a:extLst>
              </p:cNvPr>
              <p:cNvSpPr/>
              <p:nvPr/>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6" name="Rektangel 35">
                <a:extLst>
                  <a:ext uri="{FF2B5EF4-FFF2-40B4-BE49-F238E27FC236}">
                    <a16:creationId xmlns:a16="http://schemas.microsoft.com/office/drawing/2014/main" id="{63FCD91C-D163-694C-A6A2-A8777BB9D7EF}"/>
                  </a:ext>
                </a:extLst>
              </p:cNvPr>
              <p:cNvSpPr/>
              <p:nvPr/>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7" name="Rektangel 36">
                <a:extLst>
                  <a:ext uri="{FF2B5EF4-FFF2-40B4-BE49-F238E27FC236}">
                    <a16:creationId xmlns:a16="http://schemas.microsoft.com/office/drawing/2014/main" id="{C530E33C-0CCE-EA45-BFBA-21B929A17D1A}"/>
                  </a:ext>
                </a:extLst>
              </p:cNvPr>
              <p:cNvSpPr/>
              <p:nvPr/>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p:nvCxnSpPr>
        <p:spPr>
          <a:xfrm>
            <a:off x="330222" y="6522329"/>
            <a:ext cx="115273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612731" y="1439250"/>
            <a:ext cx="10908287" cy="858260"/>
          </a:xfrm>
        </p:spPr>
        <p:txBody>
          <a:bodyPr lIns="90000" anchor="t">
            <a:noAutofit/>
          </a:bodyPr>
          <a:lstStyle>
            <a:lvl1pPr algn="l">
              <a:lnSpc>
                <a:spcPct val="90000"/>
              </a:lnSpc>
              <a:defRPr sz="48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612731" y="2297510"/>
            <a:ext cx="10908287" cy="948041"/>
          </a:xfrm>
        </p:spPr>
        <p:txBody>
          <a:bodyPr lIns="108000" rIns="90000">
            <a:noAutofit/>
          </a:bodyPr>
          <a:lstStyle>
            <a:lvl1pPr marL="0" indent="0" algn="l">
              <a:lnSpc>
                <a:spcPct val="90000"/>
              </a:lnSpc>
              <a:buNone/>
              <a:defRPr sz="26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it-IT"/>
              <a:t>Fare clic per modificare lo stile del sottotitolo dello schema</a:t>
            </a:r>
            <a:endParaRPr lang="en-GB" dirty="0"/>
          </a:p>
        </p:txBody>
      </p:sp>
    </p:spTree>
    <p:extLst>
      <p:ext uri="{BB962C8B-B14F-4D97-AF65-F5344CB8AC3E}">
        <p14:creationId xmlns:p14="http://schemas.microsoft.com/office/powerpoint/2010/main" val="174686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it-IT"/>
              <a:t>Fare clic per modificare lo stile del titolo dello schema</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2025-01-21</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‹N›</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416000" y="1483200"/>
            <a:ext cx="10079565" cy="4816000"/>
          </a:xfrm>
        </p:spPr>
        <p:txBody>
          <a:bodyPr/>
          <a:lstStyle>
            <a:lvl1pPr>
              <a:defRPr sz="2133"/>
            </a:lvl1pPr>
            <a:lvl2pPr>
              <a:defRPr sz="1867"/>
            </a:lvl2pPr>
            <a:lvl3pPr>
              <a:defRPr sz="16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85919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it-IT"/>
              <a:t>Fare clic per modificare lo stile del titolo dello schema</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2025-01-21</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‹N›</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416000" y="1488000"/>
            <a:ext cx="4569792" cy="5041917"/>
          </a:xfrm>
        </p:spPr>
        <p:txBody>
          <a:bodyPr/>
          <a:lstStyle>
            <a:lvl1pPr>
              <a:spcBef>
                <a:spcPts val="800"/>
              </a:spcBef>
              <a:defRPr sz="1867"/>
            </a:lvl1pPr>
            <a:lvl2pPr>
              <a:defRPr sz="1600"/>
            </a:lvl2pPr>
            <a:lvl3pPr>
              <a:defRPr sz="1600"/>
            </a:lvl3pPr>
            <a:lvl4pPr>
              <a:defRPr sz="1467"/>
            </a:lvl4pPr>
            <a:lvl5pPr>
              <a:defRPr sz="14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6096001" y="1488000"/>
            <a:ext cx="4569788" cy="5041917"/>
          </a:xfrm>
        </p:spPr>
        <p:txBody>
          <a:bodyPr/>
          <a:lstStyle>
            <a:lvl1pPr>
              <a:spcBef>
                <a:spcPts val="800"/>
              </a:spcBef>
              <a:defRPr sz="1867"/>
            </a:lvl1pPr>
            <a:lvl2pPr>
              <a:defRPr sz="1600"/>
            </a:lvl2pPr>
            <a:lvl3pPr>
              <a:defRPr sz="1600"/>
            </a:lvl3pPr>
            <a:lvl4pPr>
              <a:defRPr sz="1467"/>
            </a:lvl4pPr>
            <a:lvl5pPr>
              <a:defRPr sz="14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7638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it-IT"/>
              <a:t>Fare clic per modificare lo stile del titolo dello schema</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2025-01-21</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‹N›</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416000" y="1944000"/>
            <a:ext cx="4569792" cy="4355200"/>
          </a:xfrm>
        </p:spPr>
        <p:txBody>
          <a:bodyPr/>
          <a:lstStyle>
            <a:lvl1pPr>
              <a:spcBef>
                <a:spcPts val="800"/>
              </a:spcBef>
              <a:defRPr sz="1867"/>
            </a:lvl1pPr>
            <a:lvl2pPr>
              <a:defRPr sz="1600"/>
            </a:lvl2pPr>
            <a:lvl3pPr>
              <a:defRPr sz="1600"/>
            </a:lvl3pPr>
            <a:lvl4pPr>
              <a:defRPr sz="1467"/>
            </a:lvl4pPr>
            <a:lvl5pPr>
              <a:defRPr sz="14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6096001" y="1944000"/>
            <a:ext cx="4569788" cy="4355200"/>
          </a:xfrm>
        </p:spPr>
        <p:txBody>
          <a:bodyPr/>
          <a:lstStyle>
            <a:lvl1pPr>
              <a:spcBef>
                <a:spcPts val="800"/>
              </a:spcBef>
              <a:defRPr sz="1867"/>
            </a:lvl1pPr>
            <a:lvl2pPr>
              <a:defRPr sz="1600"/>
            </a:lvl2pPr>
            <a:lvl3pPr>
              <a:defRPr sz="1600"/>
            </a:lvl3pPr>
            <a:lvl4pPr>
              <a:defRPr sz="1467"/>
            </a:lvl4pPr>
            <a:lvl5pPr>
              <a:defRPr sz="14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416000" y="1401600"/>
            <a:ext cx="4569789" cy="436963"/>
          </a:xfrm>
        </p:spPr>
        <p:txBody>
          <a:bodyPr anchor="b">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gli stili del testo dello schema</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6096001" y="1401600"/>
            <a:ext cx="4569788" cy="436963"/>
          </a:xfrm>
        </p:spPr>
        <p:txBody>
          <a:bodyPr anchor="b">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gli stili del testo dello schema</a:t>
            </a:r>
          </a:p>
        </p:txBody>
      </p:sp>
    </p:spTree>
    <p:extLst>
      <p:ext uri="{BB962C8B-B14F-4D97-AF65-F5344CB8AC3E}">
        <p14:creationId xmlns:p14="http://schemas.microsoft.com/office/powerpoint/2010/main" val="15119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it-IT"/>
              <a:t>Fare clic per modificare lo stile del titolo dello schema</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2025-01-21</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‹N›</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334434" y="1576917"/>
            <a:ext cx="11523133" cy="4722283"/>
          </a:xfrm>
        </p:spPr>
        <p:txBody>
          <a:bodyPr/>
          <a:lstStyle>
            <a:lvl1pPr marL="0" indent="0">
              <a:buNone/>
              <a:defRPr/>
            </a:lvl1pPr>
          </a:lstStyle>
          <a:p>
            <a:r>
              <a:rPr lang="it-IT"/>
              <a:t>Fare clic sull'icona per inserire un'immagine</a:t>
            </a:r>
            <a:endParaRPr lang="en-GB" dirty="0"/>
          </a:p>
        </p:txBody>
      </p:sp>
    </p:spTree>
    <p:extLst>
      <p:ext uri="{BB962C8B-B14F-4D97-AF65-F5344CB8AC3E}">
        <p14:creationId xmlns:p14="http://schemas.microsoft.com/office/powerpoint/2010/main" val="33298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it-IT"/>
              <a:t>Fare clic per modificare lo stile del titolo dello schema</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2025-01-21</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‹N›</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334434" y="1577789"/>
            <a:ext cx="5709409" cy="4721411"/>
          </a:xfrm>
        </p:spPr>
        <p:txBody>
          <a:bodyPr/>
          <a:lstStyle>
            <a:lvl1pPr marL="0" indent="0">
              <a:buNone/>
              <a:defRPr/>
            </a:lvl1pPr>
          </a:lstStyle>
          <a:p>
            <a:r>
              <a:rPr lang="it-IT"/>
              <a:t>Fare clic sull'icona per inserire un'immagine</a:t>
            </a:r>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6148159" y="1577789"/>
            <a:ext cx="5709407" cy="4721411"/>
          </a:xfrm>
        </p:spPr>
        <p:txBody>
          <a:bodyPr/>
          <a:lstStyle>
            <a:lvl1pPr marL="0" indent="0">
              <a:buNone/>
              <a:defRPr/>
            </a:lvl1pPr>
          </a:lstStyle>
          <a:p>
            <a:r>
              <a:rPr lang="it-IT"/>
              <a:t>Fare clic sull'icona per inserire un'immagine</a:t>
            </a:r>
            <a:endParaRPr lang="en-GB" dirty="0"/>
          </a:p>
        </p:txBody>
      </p:sp>
    </p:spTree>
    <p:extLst>
      <p:ext uri="{BB962C8B-B14F-4D97-AF65-F5344CB8AC3E}">
        <p14:creationId xmlns:p14="http://schemas.microsoft.com/office/powerpoint/2010/main" val="3674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it-IT"/>
              <a:t>Fare clic per modificare lo stile del titolo dello schema</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2025-01-21</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‹N›</a:t>
            </a:fld>
            <a:endParaRPr lang="en-GB"/>
          </a:p>
        </p:txBody>
      </p:sp>
    </p:spTree>
    <p:extLst>
      <p:ext uri="{BB962C8B-B14F-4D97-AF65-F5344CB8AC3E}">
        <p14:creationId xmlns:p14="http://schemas.microsoft.com/office/powerpoint/2010/main" val="26962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sv-SE"/>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sv-SE"/>
          </a:p>
        </p:txBody>
      </p:sp>
      <p:sp>
        <p:nvSpPr>
          <p:cNvPr id="4" name="Date Placeholder 3"/>
          <p:cNvSpPr>
            <a:spLocks noGrp="1"/>
          </p:cNvSpPr>
          <p:nvPr>
            <p:ph type="dt" sz="half" idx="10"/>
          </p:nvPr>
        </p:nvSpPr>
        <p:spPr/>
        <p:txBody>
          <a:bodyPr/>
          <a:lstStyle/>
          <a:p>
            <a:fld id="{E3B78305-21F0-4BCA-BA70-0DDDFE189748}" type="datetimeFigureOut">
              <a:rPr lang="sv-SE" smtClean="0"/>
              <a:t>2025-01-21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D34A95B-83E7-41A8-9EB9-AA604D7E4AC4}" type="slidenum">
              <a:rPr lang="sv-SE" smtClean="0"/>
              <a:t>‹N›</a:t>
            </a:fld>
            <a:endParaRPr lang="sv-SE"/>
          </a:p>
        </p:txBody>
      </p:sp>
    </p:spTree>
    <p:extLst>
      <p:ext uri="{BB962C8B-B14F-4D97-AF65-F5344CB8AC3E}">
        <p14:creationId xmlns:p14="http://schemas.microsoft.com/office/powerpoint/2010/main" val="17402215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2167468" y="36341051"/>
            <a:ext cx="5277061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330222" y="6522329"/>
            <a:ext cx="115273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413951" y="335669"/>
            <a:ext cx="10070476" cy="898499"/>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416000" y="1483200"/>
            <a:ext cx="10096477" cy="481206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334433" y="6599360"/>
            <a:ext cx="2743200" cy="156632"/>
          </a:xfrm>
          <a:prstGeom prst="rect">
            <a:avLst/>
          </a:prstGeom>
        </p:spPr>
        <p:txBody>
          <a:bodyPr vert="horz" wrap="none" lIns="0" tIns="0" rIns="0" bIns="0" rtlCol="0" anchor="ctr"/>
          <a:lstStyle>
            <a:lvl1pPr algn="l">
              <a:defRPr sz="933">
                <a:solidFill>
                  <a:srgbClr val="848489"/>
                </a:solidFill>
              </a:defRPr>
            </a:lvl1pPr>
          </a:lstStyle>
          <a:p>
            <a:fld id="{832A3DEB-92BA-404E-9210-96F4218B7138}" type="datetime1">
              <a:rPr lang="sv-SE" smtClean="0"/>
              <a:t>2025-01-21</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9114367" y="6599360"/>
            <a:ext cx="2743200" cy="156632"/>
          </a:xfrm>
          <a:prstGeom prst="rect">
            <a:avLst/>
          </a:prstGeom>
        </p:spPr>
        <p:txBody>
          <a:bodyPr vert="horz" wrap="none" lIns="0" tIns="0" rIns="0" bIns="0" rtlCol="0" anchor="ctr"/>
          <a:lstStyle>
            <a:lvl1pPr algn="r">
              <a:defRPr sz="933">
                <a:solidFill>
                  <a:srgbClr val="848489"/>
                </a:solidFill>
              </a:defRPr>
            </a:lvl1pPr>
          </a:lstStyle>
          <a:p>
            <a:fld id="{C338348D-F2D3-AB47-AE2A-1D59B1E58D64}" type="slidenum">
              <a:rPr lang="en-GB" smtClean="0"/>
              <a:pPr/>
              <a:t>‹N›</a:t>
            </a:fld>
            <a:endParaRPr lang="en-GB"/>
          </a:p>
        </p:txBody>
      </p:sp>
      <p:pic>
        <p:nvPicPr>
          <p:cNvPr id="1026" name="Picture 2" descr="Logo e identità visiva | Università degli studi di Bergamo">
            <a:extLst>
              <a:ext uri="{FF2B5EF4-FFF2-40B4-BE49-F238E27FC236}">
                <a16:creationId xmlns:a16="http://schemas.microsoft.com/office/drawing/2014/main" id="{764D58E4-A74F-EF1C-0970-EA4644209029}"/>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32910" y="304254"/>
            <a:ext cx="1149326" cy="99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6494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4000"/>
        </a:lnSpc>
        <a:spcBef>
          <a:spcPct val="0"/>
        </a:spcBef>
        <a:spcAft>
          <a:spcPct val="0"/>
        </a:spcAft>
        <a:defRPr sz="3467" b="1" kern="1200">
          <a:solidFill>
            <a:schemeClr val="tx1"/>
          </a:solidFill>
          <a:latin typeface="+mj-lt"/>
          <a:ea typeface="+mj-ea"/>
          <a:cs typeface="+mj-cs"/>
        </a:defRPr>
      </a:lvl1pPr>
      <a:lvl2pPr algn="l" rtl="0" eaLnBrk="1" fontAlgn="base" hangingPunct="1">
        <a:lnSpc>
          <a:spcPts val="4000"/>
        </a:lnSpc>
        <a:spcBef>
          <a:spcPct val="0"/>
        </a:spcBef>
        <a:spcAft>
          <a:spcPct val="0"/>
        </a:spcAft>
        <a:defRPr sz="3467" b="1">
          <a:solidFill>
            <a:schemeClr val="tx1"/>
          </a:solidFill>
          <a:latin typeface="Arial" panose="020B0604020202020204" pitchFamily="34" charset="0"/>
        </a:defRPr>
      </a:lvl2pPr>
      <a:lvl3pPr algn="l" rtl="0" eaLnBrk="1" fontAlgn="base" hangingPunct="1">
        <a:lnSpc>
          <a:spcPts val="4000"/>
        </a:lnSpc>
        <a:spcBef>
          <a:spcPct val="0"/>
        </a:spcBef>
        <a:spcAft>
          <a:spcPct val="0"/>
        </a:spcAft>
        <a:defRPr sz="3467" b="1">
          <a:solidFill>
            <a:schemeClr val="tx1"/>
          </a:solidFill>
          <a:latin typeface="Arial" panose="020B0604020202020204" pitchFamily="34" charset="0"/>
        </a:defRPr>
      </a:lvl3pPr>
      <a:lvl4pPr algn="l" rtl="0" eaLnBrk="1" fontAlgn="base" hangingPunct="1">
        <a:lnSpc>
          <a:spcPts val="4000"/>
        </a:lnSpc>
        <a:spcBef>
          <a:spcPct val="0"/>
        </a:spcBef>
        <a:spcAft>
          <a:spcPct val="0"/>
        </a:spcAft>
        <a:defRPr sz="3467" b="1">
          <a:solidFill>
            <a:schemeClr val="tx1"/>
          </a:solidFill>
          <a:latin typeface="Arial" panose="020B0604020202020204" pitchFamily="34" charset="0"/>
        </a:defRPr>
      </a:lvl4pPr>
      <a:lvl5pPr algn="l" rtl="0" eaLnBrk="1" fontAlgn="base" hangingPunct="1">
        <a:lnSpc>
          <a:spcPts val="4000"/>
        </a:lnSpc>
        <a:spcBef>
          <a:spcPct val="0"/>
        </a:spcBef>
        <a:spcAft>
          <a:spcPct val="0"/>
        </a:spcAft>
        <a:defRPr sz="3467" b="1">
          <a:solidFill>
            <a:schemeClr val="tx1"/>
          </a:solidFill>
          <a:latin typeface="Arial" panose="020B0604020202020204" pitchFamily="34" charset="0"/>
        </a:defRPr>
      </a:lvl5pPr>
      <a:lvl6pPr marL="609585" algn="l" rtl="0" eaLnBrk="1" fontAlgn="base" hangingPunct="1">
        <a:lnSpc>
          <a:spcPts val="4000"/>
        </a:lnSpc>
        <a:spcBef>
          <a:spcPct val="0"/>
        </a:spcBef>
        <a:spcAft>
          <a:spcPct val="0"/>
        </a:spcAft>
        <a:defRPr sz="3467" b="1">
          <a:solidFill>
            <a:schemeClr val="tx1"/>
          </a:solidFill>
          <a:latin typeface="Arial" panose="020B0604020202020204" pitchFamily="34" charset="0"/>
        </a:defRPr>
      </a:lvl6pPr>
      <a:lvl7pPr marL="1219170" algn="l" rtl="0" eaLnBrk="1" fontAlgn="base" hangingPunct="1">
        <a:lnSpc>
          <a:spcPts val="4000"/>
        </a:lnSpc>
        <a:spcBef>
          <a:spcPct val="0"/>
        </a:spcBef>
        <a:spcAft>
          <a:spcPct val="0"/>
        </a:spcAft>
        <a:defRPr sz="3467" b="1">
          <a:solidFill>
            <a:schemeClr val="tx1"/>
          </a:solidFill>
          <a:latin typeface="Arial" panose="020B0604020202020204" pitchFamily="34" charset="0"/>
        </a:defRPr>
      </a:lvl7pPr>
      <a:lvl8pPr marL="1828754" algn="l" rtl="0" eaLnBrk="1" fontAlgn="base" hangingPunct="1">
        <a:lnSpc>
          <a:spcPts val="4000"/>
        </a:lnSpc>
        <a:spcBef>
          <a:spcPct val="0"/>
        </a:spcBef>
        <a:spcAft>
          <a:spcPct val="0"/>
        </a:spcAft>
        <a:defRPr sz="3467" b="1">
          <a:solidFill>
            <a:schemeClr val="tx1"/>
          </a:solidFill>
          <a:latin typeface="Arial" panose="020B0604020202020204" pitchFamily="34" charset="0"/>
        </a:defRPr>
      </a:lvl8pPr>
      <a:lvl9pPr marL="2438339" algn="l" rtl="0" eaLnBrk="1" fontAlgn="base" hangingPunct="1">
        <a:lnSpc>
          <a:spcPts val="4000"/>
        </a:lnSpc>
        <a:spcBef>
          <a:spcPct val="0"/>
        </a:spcBef>
        <a:spcAft>
          <a:spcPct val="0"/>
        </a:spcAft>
        <a:defRPr sz="3467" b="1">
          <a:solidFill>
            <a:schemeClr val="tx1"/>
          </a:solidFill>
          <a:latin typeface="Arial" panose="020B0604020202020204" pitchFamily="34" charset="0"/>
        </a:defRPr>
      </a:lvl9pPr>
    </p:titleStyle>
    <p:bodyStyle>
      <a:lvl1pPr marL="296326" indent="-296326" algn="l" rtl="0" eaLnBrk="1" fontAlgn="base" hangingPunct="1">
        <a:lnSpc>
          <a:spcPct val="90000"/>
        </a:lnSpc>
        <a:spcBef>
          <a:spcPts val="1333"/>
        </a:spcBef>
        <a:spcAft>
          <a:spcPts val="267"/>
        </a:spcAft>
        <a:buClr>
          <a:schemeClr val="tx1"/>
        </a:buClr>
        <a:buFont typeface="Arial" panose="020B0604020202020204" pitchFamily="34" charset="0"/>
        <a:buChar char="•"/>
        <a:tabLst/>
        <a:defRPr sz="2400" kern="1200">
          <a:solidFill>
            <a:schemeClr val="tx1"/>
          </a:solidFill>
          <a:latin typeface="+mn-lt"/>
          <a:ea typeface="+mn-ea"/>
          <a:cs typeface="+mn-cs"/>
        </a:defRPr>
      </a:lvl1pPr>
      <a:lvl2pPr marL="594769" indent="-298443" algn="l" rtl="0" eaLnBrk="1" fontAlgn="base" hangingPunct="1">
        <a:lnSpc>
          <a:spcPct val="90000"/>
        </a:lnSpc>
        <a:spcBef>
          <a:spcPts val="800"/>
        </a:spcBef>
        <a:spcAft>
          <a:spcPct val="0"/>
        </a:spcAft>
        <a:buFont typeface="Systemtypsnitt"/>
        <a:buChar char="–"/>
        <a:tabLst/>
        <a:defRPr sz="2133" kern="1200">
          <a:solidFill>
            <a:schemeClr val="tx1"/>
          </a:solidFill>
          <a:latin typeface="+mn-lt"/>
          <a:ea typeface="+mn-ea"/>
          <a:cs typeface="+mn-cs"/>
        </a:defRPr>
      </a:lvl2pPr>
      <a:lvl3pPr marL="893211" indent="-298443" algn="l" rtl="0" eaLnBrk="1" fontAlgn="base" hangingPunct="1">
        <a:lnSpc>
          <a:spcPct val="90000"/>
        </a:lnSpc>
        <a:spcBef>
          <a:spcPts val="800"/>
        </a:spcBef>
        <a:spcAft>
          <a:spcPct val="0"/>
        </a:spcAft>
        <a:buFont typeface="Systemtypsnitt"/>
        <a:buChar char="&gt;"/>
        <a:tabLst/>
        <a:defRPr sz="2133" i="1" kern="1200">
          <a:solidFill>
            <a:schemeClr val="tx1"/>
          </a:solidFill>
          <a:latin typeface="+mn-lt"/>
          <a:ea typeface="+mn-ea"/>
          <a:cs typeface="+mn-cs"/>
        </a:defRPr>
      </a:lvl3pPr>
      <a:lvl4pPr marL="1128156" indent="-234945" algn="l" rtl="0" eaLnBrk="1" fontAlgn="base" hangingPunct="1">
        <a:lnSpc>
          <a:spcPct val="90000"/>
        </a:lnSpc>
        <a:spcBef>
          <a:spcPts val="800"/>
        </a:spcBef>
        <a:spcAft>
          <a:spcPct val="0"/>
        </a:spcAft>
        <a:buFont typeface="Arial" panose="020B0604020202020204" pitchFamily="34" charset="0"/>
        <a:buChar char="•"/>
        <a:tabLst/>
        <a:defRPr sz="1867" kern="1200">
          <a:solidFill>
            <a:schemeClr val="tx1"/>
          </a:solidFill>
          <a:latin typeface="+mn-lt"/>
          <a:ea typeface="+mn-ea"/>
          <a:cs typeface="+mn-cs"/>
        </a:defRPr>
      </a:lvl4pPr>
      <a:lvl5pPr marL="1483747" indent="-355591" algn="l" rtl="0" eaLnBrk="1" fontAlgn="base" hangingPunct="1">
        <a:lnSpc>
          <a:spcPct val="90000"/>
        </a:lnSpc>
        <a:spcBef>
          <a:spcPts val="800"/>
        </a:spcBef>
        <a:spcAft>
          <a:spcPct val="0"/>
        </a:spcAft>
        <a:buFont typeface="Arial" panose="020B0604020202020204" pitchFamily="34" charset="0"/>
        <a:buChar char="–"/>
        <a:tabLst/>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11C3C-CCC9-3642-A8F3-F90CADF08E7C}"/>
              </a:ext>
            </a:extLst>
          </p:cNvPr>
          <p:cNvSpPr>
            <a:spLocks noGrp="1"/>
          </p:cNvSpPr>
          <p:nvPr>
            <p:ph type="ctrTitle"/>
          </p:nvPr>
        </p:nvSpPr>
        <p:spPr>
          <a:xfrm>
            <a:off x="612731" y="1687830"/>
            <a:ext cx="11213509" cy="858260"/>
          </a:xfrm>
        </p:spPr>
        <p:txBody>
          <a:bodyPr/>
          <a:lstStyle/>
          <a:p>
            <a:r>
              <a:rPr lang="en-GB" sz="3200" dirty="0">
                <a:solidFill>
                  <a:srgbClr val="5893E5"/>
                </a:solidFill>
                <a:latin typeface="Calibri" panose="020F0502020204030204" pitchFamily="34" charset="0"/>
                <a:ea typeface="Calibri" panose="020F0502020204030204" pitchFamily="34" charset="0"/>
                <a:cs typeface="Times New Roman" panose="02020603050405020304" pitchFamily="18" charset="0"/>
              </a:rPr>
              <a:t>BLISS- B</a:t>
            </a:r>
            <a: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lended </a:t>
            </a:r>
            <a:r>
              <a:rPr lang="en-GB" sz="3200" dirty="0">
                <a:solidFill>
                  <a:srgbClr val="5893E5"/>
                </a:solidFill>
                <a:latin typeface="Calibri" panose="020F0502020204030204" pitchFamily="34" charset="0"/>
                <a:ea typeface="Calibri" panose="020F0502020204030204" pitchFamily="34" charset="0"/>
                <a:cs typeface="Times New Roman" panose="02020603050405020304" pitchFamily="18" charset="0"/>
              </a:rPr>
              <a:t>L</a:t>
            </a:r>
            <a: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earning </a:t>
            </a:r>
            <a:r>
              <a:rPr lang="en-GB" sz="3200" dirty="0">
                <a:solidFill>
                  <a:srgbClr val="5893E5"/>
                </a:solidFill>
                <a:latin typeface="Calibri" panose="020F0502020204030204" pitchFamily="34" charset="0"/>
                <a:ea typeface="Calibri" panose="020F0502020204030204" pitchFamily="34" charset="0"/>
                <a:cs typeface="Times New Roman" panose="02020603050405020304" pitchFamily="18" charset="0"/>
              </a:rPr>
              <a:t>I</a:t>
            </a:r>
            <a: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mplementation for </a:t>
            </a:r>
            <a:r>
              <a:rPr lang="en-GB" sz="3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a:t>
            </a:r>
            <a:r>
              <a:rPr lang="en-GB" sz="3200" dirty="0" err="1">
                <a:solidFill>
                  <a:srgbClr val="5893E5"/>
                </a:solidFill>
                <a:latin typeface="Calibri" panose="020F0502020204030204" pitchFamily="34" charset="0"/>
                <a:ea typeface="Calibri" panose="020F0502020204030204" pitchFamily="34" charset="0"/>
                <a:cs typeface="Times New Roman" panose="02020603050405020304" pitchFamily="18" charset="0"/>
              </a:rPr>
              <a:t>S</a:t>
            </a:r>
            <a:r>
              <a:rPr lang="en-GB" sz="3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ilient</a:t>
            </a:r>
            <a: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3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acce</a:t>
            </a:r>
            <a:r>
              <a:rPr lang="en-GB" sz="3200" dirty="0" err="1">
                <a:solidFill>
                  <a:srgbClr val="5893E5"/>
                </a:solidFill>
                <a:latin typeface="Calibri" panose="020F0502020204030204" pitchFamily="34" charset="0"/>
                <a:ea typeface="Calibri" panose="020F0502020204030204" pitchFamily="34" charset="0"/>
                <a:cs typeface="Times New Roman" panose="02020603050405020304" pitchFamily="18" charset="0"/>
              </a:rPr>
              <a:t>S</a:t>
            </a:r>
            <a:r>
              <a:rPr lang="en-GB" sz="3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sible</a:t>
            </a:r>
            <a:b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efficient higher education</a:t>
            </a:r>
            <a:endParaRPr lang="en-GB" dirty="0"/>
          </a:p>
        </p:txBody>
      </p:sp>
      <p:sp>
        <p:nvSpPr>
          <p:cNvPr id="3" name="Underrubrik 2">
            <a:extLst>
              <a:ext uri="{FF2B5EF4-FFF2-40B4-BE49-F238E27FC236}">
                <a16:creationId xmlns:a16="http://schemas.microsoft.com/office/drawing/2014/main" id="{84F38668-52C0-3F4A-95F7-E69ABE602E02}"/>
              </a:ext>
            </a:extLst>
          </p:cNvPr>
          <p:cNvSpPr>
            <a:spLocks noGrp="1"/>
          </p:cNvSpPr>
          <p:nvPr>
            <p:ph type="subTitle" idx="1"/>
          </p:nvPr>
        </p:nvSpPr>
        <p:spPr>
          <a:xfrm>
            <a:off x="582420" y="3084682"/>
            <a:ext cx="10908287" cy="948041"/>
          </a:xfrm>
        </p:spPr>
        <p:txBody>
          <a:bodyPr/>
          <a:lstStyle/>
          <a:p>
            <a:r>
              <a:rPr lang="en-US" dirty="0"/>
              <a:t>Introduction to </a:t>
            </a:r>
            <a:r>
              <a:rPr lang="en-US"/>
              <a:t>Operations Management</a:t>
            </a:r>
            <a:endParaRPr lang="en-GB" dirty="0"/>
          </a:p>
        </p:txBody>
      </p:sp>
      <p:grpSp>
        <p:nvGrpSpPr>
          <p:cNvPr id="5" name="Group 3">
            <a:extLst>
              <a:ext uri="{FF2B5EF4-FFF2-40B4-BE49-F238E27FC236}">
                <a16:creationId xmlns:a16="http://schemas.microsoft.com/office/drawing/2014/main" id="{E3ED8FC9-944F-4A1D-88AD-A55B309CBC1E}"/>
              </a:ext>
            </a:extLst>
          </p:cNvPr>
          <p:cNvGrpSpPr/>
          <p:nvPr/>
        </p:nvGrpSpPr>
        <p:grpSpPr>
          <a:xfrm>
            <a:off x="1776964" y="3558703"/>
            <a:ext cx="2079513" cy="2661603"/>
            <a:chOff x="0" y="0"/>
            <a:chExt cx="3813253" cy="5045811"/>
          </a:xfrm>
        </p:grpSpPr>
        <p:pic>
          <p:nvPicPr>
            <p:cNvPr id="6" name="Picture 2" descr="Icon&#10;&#10;Description automatically generated">
              <a:extLst>
                <a:ext uri="{FF2B5EF4-FFF2-40B4-BE49-F238E27FC236}">
                  <a16:creationId xmlns:a16="http://schemas.microsoft.com/office/drawing/2014/main" id="{978E8DFB-964E-408C-BB96-DBE7B46B357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lasticWrap trans="70000" smoothness="10"/>
                      </a14:imgEffect>
                    </a14:imgLayer>
                  </a14:imgProps>
                </a:ext>
                <a:ext uri="{28A0092B-C50C-407E-A947-70E740481C1C}">
                  <a14:useLocalDpi xmlns:a14="http://schemas.microsoft.com/office/drawing/2010/main" val="0"/>
                </a:ext>
              </a:extLst>
            </a:blip>
            <a:srcRect t="79036"/>
            <a:stretch/>
          </p:blipFill>
          <p:spPr>
            <a:xfrm>
              <a:off x="0" y="3989215"/>
              <a:ext cx="3811994" cy="1056596"/>
            </a:xfrm>
            <a:prstGeom prst="rect">
              <a:avLst/>
            </a:prstGeom>
            <a:effectLst>
              <a:outerShdw blurRad="50800" dist="38100" dir="2700000" algn="tl" rotWithShape="0">
                <a:srgbClr val="223A66"/>
              </a:outerShdw>
            </a:effectLst>
          </p:spPr>
        </p:pic>
        <p:pic>
          <p:nvPicPr>
            <p:cNvPr id="7" name="Picture 45">
              <a:extLst>
                <a:ext uri="{FF2B5EF4-FFF2-40B4-BE49-F238E27FC236}">
                  <a16:creationId xmlns:a16="http://schemas.microsoft.com/office/drawing/2014/main" id="{064EEFEA-DB24-428A-B85B-194A7A65B397}"/>
                </a:ext>
              </a:extLst>
            </p:cNvPr>
            <p:cNvPicPr>
              <a:picLocks noChangeAspect="1"/>
            </p:cNvPicPr>
            <p:nvPr/>
          </p:nvPicPr>
          <p:blipFill rotWithShape="1">
            <a:blip r:embed="rId5"/>
            <a:srcRect b="21912"/>
            <a:stretch/>
          </p:blipFill>
          <p:spPr>
            <a:xfrm>
              <a:off x="1260" y="0"/>
              <a:ext cx="3811993" cy="3935666"/>
            </a:xfrm>
            <a:prstGeom prst="rect">
              <a:avLst/>
            </a:prstGeom>
          </p:spPr>
        </p:pic>
      </p:grpSp>
      <p:pic>
        <p:nvPicPr>
          <p:cNvPr id="10" name="Picture 4" descr="Related image">
            <a:extLst>
              <a:ext uri="{FF2B5EF4-FFF2-40B4-BE49-F238E27FC236}">
                <a16:creationId xmlns:a16="http://schemas.microsoft.com/office/drawing/2014/main" id="{012993AF-272B-4FB2-734D-1AA021ECBC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9936" y="408916"/>
            <a:ext cx="1938847" cy="969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XPRES | KTH">
            <a:extLst>
              <a:ext uri="{FF2B5EF4-FFF2-40B4-BE49-F238E27FC236}">
                <a16:creationId xmlns:a16="http://schemas.microsoft.com/office/drawing/2014/main" id="{913223B7-1BDD-D4CA-07D5-938D9E426C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1624" y="471815"/>
            <a:ext cx="2722880" cy="6996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 e identità visiva | Università degli studi di Bergamo">
            <a:extLst>
              <a:ext uri="{FF2B5EF4-FFF2-40B4-BE49-F238E27FC236}">
                <a16:creationId xmlns:a16="http://schemas.microsoft.com/office/drawing/2014/main" id="{E608DCFA-8A58-1E15-9249-EAF8F4D5C2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1464" y="237650"/>
            <a:ext cx="1216911" cy="105444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A0BE8E1A-5288-C3F7-149D-3A9547CCA60C}"/>
              </a:ext>
            </a:extLst>
          </p:cNvPr>
          <p:cNvSpPr txBox="1"/>
          <p:nvPr/>
        </p:nvSpPr>
        <p:spPr>
          <a:xfrm>
            <a:off x="629285" y="2636912"/>
            <a:ext cx="11011331" cy="400110"/>
          </a:xfrm>
          <a:prstGeom prst="rect">
            <a:avLst/>
          </a:prstGeom>
          <a:noFill/>
        </p:spPr>
        <p:txBody>
          <a:bodyPr wrap="square">
            <a:spAutoFit/>
          </a:bodyPr>
          <a:lstStyle/>
          <a:p>
            <a:r>
              <a:rPr lang="en-GB" sz="1000" dirty="0">
                <a:effectLst/>
                <a:latin typeface="Calibri" panose="020F0502020204030204" pitchFamily="34" charset="0"/>
                <a:ea typeface="Calibri" panose="020F0502020204030204" pitchFamily="34" charset="0"/>
                <a:cs typeface="Times New Roman" panose="02020603050405020304" pitchFamily="18" charset="0"/>
              </a:rPr>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it-IT"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 descr="Blue text on a white background&#10;&#10;Description automatically generated">
            <a:extLst>
              <a:ext uri="{FF2B5EF4-FFF2-40B4-BE49-F238E27FC236}">
                <a16:creationId xmlns:a16="http://schemas.microsoft.com/office/drawing/2014/main" id="{9DA3CEA4-49D3-F435-9FC6-5C0A72D2BFD3}"/>
              </a:ext>
            </a:extLst>
          </p:cNvPr>
          <p:cNvPicPr>
            <a:picLocks noChangeAspect="1"/>
          </p:cNvPicPr>
          <p:nvPr/>
        </p:nvPicPr>
        <p:blipFill>
          <a:blip r:embed="rId9"/>
          <a:stretch>
            <a:fillRect/>
          </a:stretch>
        </p:blipFill>
        <p:spPr>
          <a:xfrm>
            <a:off x="7872082" y="351571"/>
            <a:ext cx="3954158" cy="858260"/>
          </a:xfrm>
          <a:prstGeom prst="rect">
            <a:avLst/>
          </a:prstGeom>
        </p:spPr>
      </p:pic>
    </p:spTree>
    <p:extLst>
      <p:ext uri="{BB962C8B-B14F-4D97-AF65-F5344CB8AC3E}">
        <p14:creationId xmlns:p14="http://schemas.microsoft.com/office/powerpoint/2010/main" val="20975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Course </a:t>
            </a:r>
            <a:r>
              <a:rPr lang="it-IT" dirty="0" err="1"/>
              <a:t>objectives</a:t>
            </a:r>
            <a:endParaRPr lang="it-IT" dirty="0"/>
          </a:p>
        </p:txBody>
      </p:sp>
      <p:sp>
        <p:nvSpPr>
          <p:cNvPr id="3" name="Segnaposto contenuto 2"/>
          <p:cNvSpPr>
            <a:spLocks noGrp="1"/>
          </p:cNvSpPr>
          <p:nvPr>
            <p:ph idx="1"/>
          </p:nvPr>
        </p:nvSpPr>
        <p:spPr>
          <a:xfrm>
            <a:off x="739971" y="1230540"/>
            <a:ext cx="10668147" cy="3764533"/>
          </a:xfrm>
        </p:spPr>
        <p:txBody>
          <a:bodyPr>
            <a:normAutofit/>
          </a:bodyPr>
          <a:lstStyle/>
          <a:p>
            <a:pPr algn="just">
              <a:lnSpc>
                <a:spcPct val="100000"/>
              </a:lnSpc>
            </a:pPr>
            <a:r>
              <a:rPr lang="en-US" sz="2000" dirty="0"/>
              <a:t>The course aims to provide the student of the graduate program in Management Engineering with an understanding of the main issues related to the </a:t>
            </a:r>
            <a:r>
              <a:rPr lang="en-US" sz="2000" b="1" dirty="0"/>
              <a:t>management of operations processes</a:t>
            </a:r>
            <a:r>
              <a:rPr lang="en-US" sz="2000" dirty="0"/>
              <a:t> in an industrial company and an in-depth understanding of the main concepts, methodologies and tools for optimizing, in terms of better efficiency and customer satisfaction, a production  system. </a:t>
            </a:r>
            <a:endParaRPr lang="it-IT" sz="2400" dirty="0"/>
          </a:p>
        </p:txBody>
      </p:sp>
      <p:sp>
        <p:nvSpPr>
          <p:cNvPr id="4" name="Segnaposto numero diapositiva 3"/>
          <p:cNvSpPr>
            <a:spLocks noGrp="1"/>
          </p:cNvSpPr>
          <p:nvPr>
            <p:ph type="sldNum" sz="quarter" idx="12"/>
          </p:nvPr>
        </p:nvSpPr>
        <p:spPr/>
        <p:txBody>
          <a:bodyPr/>
          <a:lstStyle/>
          <a:p>
            <a:pPr>
              <a:defRPr/>
            </a:pPr>
            <a:fld id="{FAC5BB70-61BC-4AAD-B532-871CA5BCC705}" type="slidenum">
              <a:rPr lang="it-IT" altLang="en-US" smtClean="0"/>
              <a:pPr>
                <a:defRPr/>
              </a:pPr>
              <a:t>2</a:t>
            </a:fld>
            <a:endParaRPr lang="it-IT" altLang="en-US"/>
          </a:p>
        </p:txBody>
      </p:sp>
      <p:pic>
        <p:nvPicPr>
          <p:cNvPr id="10242" name="Picture 2" descr="The Operations Management - Part 1 (Importance of Operation Management)">
            <a:extLst>
              <a:ext uri="{FF2B5EF4-FFF2-40B4-BE49-F238E27FC236}">
                <a16:creationId xmlns:a16="http://schemas.microsoft.com/office/drawing/2014/main" id="{1D39F16D-7EEE-43CD-BE3E-B12AC45C2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2924944"/>
            <a:ext cx="6458373" cy="311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4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Educational </a:t>
            </a:r>
            <a:r>
              <a:rPr lang="it-IT" sz="3600" dirty="0" err="1"/>
              <a:t>goals</a:t>
            </a:r>
            <a:endParaRPr lang="it-IT" dirty="0"/>
          </a:p>
        </p:txBody>
      </p:sp>
      <p:sp>
        <p:nvSpPr>
          <p:cNvPr id="3" name="Segnaposto contenuto 2"/>
          <p:cNvSpPr>
            <a:spLocks noGrp="1"/>
          </p:cNvSpPr>
          <p:nvPr>
            <p:ph idx="1"/>
          </p:nvPr>
        </p:nvSpPr>
        <p:spPr>
          <a:xfrm>
            <a:off x="839788" y="1340768"/>
            <a:ext cx="10800828" cy="4825082"/>
          </a:xfrm>
        </p:spPr>
        <p:txBody>
          <a:bodyPr>
            <a:normAutofit/>
          </a:bodyPr>
          <a:lstStyle/>
          <a:p>
            <a:pPr>
              <a:lnSpc>
                <a:spcPct val="120000"/>
              </a:lnSpc>
            </a:pPr>
            <a:r>
              <a:rPr lang="en-US" sz="2000" dirty="0"/>
              <a:t>By the end of the course, students will:</a:t>
            </a:r>
          </a:p>
          <a:p>
            <a:pPr marL="285750" lvl="0" indent="-285750">
              <a:lnSpc>
                <a:spcPct val="120000"/>
              </a:lnSpc>
              <a:buFont typeface="Wingdings" panose="05000000000000000000" pitchFamily="2" charset="2"/>
              <a:buChar char="§"/>
            </a:pPr>
            <a:r>
              <a:rPr lang="en-US" sz="2000" dirty="0"/>
              <a:t>Understand the </a:t>
            </a:r>
            <a:r>
              <a:rPr lang="en-US" sz="2000" b="1" dirty="0"/>
              <a:t>role of Operations in the strategic decision-making process </a:t>
            </a:r>
            <a:r>
              <a:rPr lang="en-US" sz="2000" dirty="0"/>
              <a:t>of an industrial company.</a:t>
            </a:r>
          </a:p>
          <a:p>
            <a:pPr marL="285750" lvl="0" indent="-285750">
              <a:lnSpc>
                <a:spcPct val="120000"/>
              </a:lnSpc>
              <a:buFont typeface="Wingdings" panose="05000000000000000000" pitchFamily="2" charset="2"/>
              <a:buChar char="§"/>
            </a:pPr>
            <a:r>
              <a:rPr lang="en-US" sz="2000" dirty="0"/>
              <a:t>Know how operations can benefit from the advent and consolidation of </a:t>
            </a:r>
            <a:r>
              <a:rPr lang="en-US" sz="2000" b="1" dirty="0"/>
              <a:t>Industry 4.0 technologies</a:t>
            </a:r>
          </a:p>
          <a:p>
            <a:pPr marL="285750" indent="-285750">
              <a:lnSpc>
                <a:spcPct val="120000"/>
              </a:lnSpc>
              <a:buFont typeface="Wingdings" panose="05000000000000000000" pitchFamily="2" charset="2"/>
              <a:buChar char="§"/>
            </a:pPr>
            <a:r>
              <a:rPr lang="en-US" sz="2000" dirty="0"/>
              <a:t>Understand the main concepts related to </a:t>
            </a:r>
            <a:r>
              <a:rPr lang="en-US" sz="2000" b="1" dirty="0"/>
              <a:t>Business Process Management</a:t>
            </a:r>
          </a:p>
          <a:p>
            <a:pPr marL="285750" indent="-285750">
              <a:lnSpc>
                <a:spcPct val="120000"/>
              </a:lnSpc>
              <a:buFont typeface="Wingdings" panose="05000000000000000000" pitchFamily="2" charset="2"/>
              <a:buChar char="§"/>
            </a:pPr>
            <a:r>
              <a:rPr lang="en-US" sz="2000" dirty="0"/>
              <a:t>Understand and apply methods and tools to </a:t>
            </a:r>
            <a:r>
              <a:rPr lang="en-US" sz="2000" b="1" dirty="0" err="1"/>
              <a:t>analyse</a:t>
            </a:r>
            <a:r>
              <a:rPr lang="en-US" sz="2000" dirty="0"/>
              <a:t>, </a:t>
            </a:r>
            <a:r>
              <a:rPr lang="en-US" sz="2000" b="1" dirty="0"/>
              <a:t>model</a:t>
            </a:r>
            <a:r>
              <a:rPr lang="en-US" sz="2000" dirty="0"/>
              <a:t> and </a:t>
            </a:r>
            <a:r>
              <a:rPr lang="en-US" sz="2000" b="1" dirty="0"/>
              <a:t>simulate</a:t>
            </a:r>
            <a:r>
              <a:rPr lang="en-US" sz="2000" dirty="0"/>
              <a:t> operations processes and evaluate </a:t>
            </a:r>
            <a:r>
              <a:rPr lang="en-US" sz="2000" b="1" dirty="0"/>
              <a:t>improvement</a:t>
            </a:r>
            <a:r>
              <a:rPr lang="en-US" sz="2000" dirty="0"/>
              <a:t> scenarios</a:t>
            </a:r>
          </a:p>
          <a:p>
            <a:pPr marL="285750" indent="-285750">
              <a:lnSpc>
                <a:spcPct val="120000"/>
              </a:lnSpc>
              <a:buFont typeface="Wingdings" panose="05000000000000000000" pitchFamily="2" charset="2"/>
              <a:buChar char="§"/>
            </a:pPr>
            <a:r>
              <a:rPr lang="en-US" sz="2000" dirty="0"/>
              <a:t>Understand and apply the main </a:t>
            </a:r>
            <a:r>
              <a:rPr lang="en-US" sz="2000" b="1" dirty="0"/>
              <a:t>lean production concepts and techniques</a:t>
            </a:r>
            <a:r>
              <a:rPr lang="en-US" sz="2000" dirty="0"/>
              <a:t>: Value Stream Mapping, performance measurement, Just in time, 5S, SMED, </a:t>
            </a:r>
            <a:r>
              <a:rPr lang="en-US" sz="2000" dirty="0" err="1"/>
              <a:t>Jidoka</a:t>
            </a:r>
            <a:r>
              <a:rPr lang="en-US" sz="2000" dirty="0"/>
              <a:t>, </a:t>
            </a:r>
            <a:r>
              <a:rPr lang="en-US" sz="2000" dirty="0" err="1"/>
              <a:t>Heijunka</a:t>
            </a:r>
            <a:r>
              <a:rPr lang="en-US" sz="2000" dirty="0"/>
              <a:t>.</a:t>
            </a:r>
            <a:endParaRPr lang="it-IT" dirty="0"/>
          </a:p>
        </p:txBody>
      </p:sp>
      <p:sp>
        <p:nvSpPr>
          <p:cNvPr id="4" name="Segnaposto numero diapositiva 3"/>
          <p:cNvSpPr>
            <a:spLocks noGrp="1"/>
          </p:cNvSpPr>
          <p:nvPr>
            <p:ph type="sldNum" sz="quarter" idx="12"/>
          </p:nvPr>
        </p:nvSpPr>
        <p:spPr/>
        <p:txBody>
          <a:bodyPr/>
          <a:lstStyle/>
          <a:p>
            <a:pPr>
              <a:defRPr/>
            </a:pPr>
            <a:fld id="{FAC5BB70-61BC-4AAD-B532-871CA5BCC705}" type="slidenum">
              <a:rPr lang="it-IT" altLang="en-US" smtClean="0"/>
              <a:pPr>
                <a:defRPr/>
              </a:pPr>
              <a:t>3</a:t>
            </a:fld>
            <a:endParaRPr lang="it-IT" altLang="en-US"/>
          </a:p>
        </p:txBody>
      </p:sp>
      <p:sp>
        <p:nvSpPr>
          <p:cNvPr id="5" name="Rettangolo 4">
            <a:extLst>
              <a:ext uri="{FF2B5EF4-FFF2-40B4-BE49-F238E27FC236}">
                <a16:creationId xmlns:a16="http://schemas.microsoft.com/office/drawing/2014/main" id="{F58753F5-7F6F-BA41-54DF-E911AC150DB8}"/>
              </a:ext>
            </a:extLst>
          </p:cNvPr>
          <p:cNvSpPr/>
          <p:nvPr/>
        </p:nvSpPr>
        <p:spPr>
          <a:xfrm>
            <a:off x="407368" y="3717032"/>
            <a:ext cx="11593288" cy="15121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4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err="1"/>
              <a:t>ILOs</a:t>
            </a:r>
            <a:endParaRPr lang="it-IT" dirty="0"/>
          </a:p>
        </p:txBody>
      </p:sp>
      <p:sp>
        <p:nvSpPr>
          <p:cNvPr id="3" name="Segnaposto contenuto 2"/>
          <p:cNvSpPr>
            <a:spLocks noGrp="1"/>
          </p:cNvSpPr>
          <p:nvPr>
            <p:ph idx="1"/>
          </p:nvPr>
        </p:nvSpPr>
        <p:spPr>
          <a:xfrm>
            <a:off x="1416000" y="1340768"/>
            <a:ext cx="10096477" cy="5272792"/>
          </a:xfrm>
        </p:spPr>
        <p:txBody>
          <a:bodyPr>
            <a:normAutofit lnSpcReduction="10000"/>
          </a:bodyPr>
          <a:lstStyle/>
          <a:p>
            <a:pPr marL="0" indent="0" algn="just">
              <a:lnSpc>
                <a:spcPct val="100000"/>
              </a:lnSpc>
              <a:buNone/>
            </a:pPr>
            <a:r>
              <a:rPr lang="en-US" sz="2400" b="1" dirty="0"/>
              <a:t>ILO 1: Describe business processes in the operations management domain and illustrate them using BPMN2.0</a:t>
            </a:r>
          </a:p>
          <a:p>
            <a:pPr algn="just">
              <a:lnSpc>
                <a:spcPct val="100000"/>
              </a:lnSpc>
            </a:pPr>
            <a:r>
              <a:rPr lang="en-US" sz="2400" dirty="0"/>
              <a:t>Verb: Describe (Understand) and illustrate (Apply)</a:t>
            </a:r>
          </a:p>
          <a:p>
            <a:pPr algn="just">
              <a:lnSpc>
                <a:spcPct val="100000"/>
              </a:lnSpc>
            </a:pPr>
            <a:r>
              <a:rPr lang="en-US" sz="2400" dirty="0"/>
              <a:t>Content: Modeling methods and tools </a:t>
            </a:r>
          </a:p>
          <a:p>
            <a:pPr algn="just">
              <a:lnSpc>
                <a:spcPct val="100000"/>
              </a:lnSpc>
            </a:pPr>
            <a:r>
              <a:rPr lang="en-US" sz="2400" dirty="0"/>
              <a:t>Context: Business processes in the operations management domain</a:t>
            </a:r>
          </a:p>
          <a:p>
            <a:pPr marL="0" indent="0" algn="just">
              <a:lnSpc>
                <a:spcPct val="100000"/>
              </a:lnSpc>
              <a:buNone/>
            </a:pPr>
            <a:r>
              <a:rPr lang="en-US" sz="2400" b="1" dirty="0"/>
              <a:t>ILO 2: Produce discrete event simulation models of business processes in the operations management domain with </a:t>
            </a:r>
            <a:r>
              <a:rPr lang="en-US" sz="2400" b="1" dirty="0" err="1"/>
              <a:t>AnyLogic</a:t>
            </a:r>
            <a:r>
              <a:rPr lang="en-US" sz="2400" b="1" dirty="0"/>
              <a:t>, and analyze and compare their performance</a:t>
            </a:r>
          </a:p>
          <a:p>
            <a:pPr algn="just">
              <a:lnSpc>
                <a:spcPct val="100000"/>
              </a:lnSpc>
            </a:pPr>
            <a:r>
              <a:rPr lang="en-US" sz="2400" dirty="0"/>
              <a:t>Verb: Produce (apply) and analyze (analyze) and compare (analyze)</a:t>
            </a:r>
          </a:p>
          <a:p>
            <a:pPr algn="just">
              <a:lnSpc>
                <a:spcPct val="100000"/>
              </a:lnSpc>
            </a:pPr>
            <a:r>
              <a:rPr lang="en-US" sz="2400" dirty="0"/>
              <a:t>Content: Simulation methods and tools</a:t>
            </a:r>
          </a:p>
          <a:p>
            <a:pPr algn="just">
              <a:lnSpc>
                <a:spcPct val="100000"/>
              </a:lnSpc>
            </a:pPr>
            <a:r>
              <a:rPr lang="en-US" sz="2400" dirty="0"/>
              <a:t>Context: Business processes in the operations management domain</a:t>
            </a:r>
          </a:p>
          <a:p>
            <a:pPr algn="just">
              <a:lnSpc>
                <a:spcPct val="100000"/>
              </a:lnSpc>
            </a:pPr>
            <a:endParaRPr lang="en-US" sz="2400" dirty="0"/>
          </a:p>
          <a:p>
            <a:pPr>
              <a:lnSpc>
                <a:spcPct val="100000"/>
              </a:lnSpc>
            </a:pPr>
            <a:endParaRPr lang="it-IT" sz="2400" dirty="0"/>
          </a:p>
        </p:txBody>
      </p:sp>
      <p:sp>
        <p:nvSpPr>
          <p:cNvPr id="4" name="Segnaposto numero diapositiva 3"/>
          <p:cNvSpPr>
            <a:spLocks noGrp="1"/>
          </p:cNvSpPr>
          <p:nvPr>
            <p:ph type="sldNum" sz="quarter" idx="12"/>
          </p:nvPr>
        </p:nvSpPr>
        <p:spPr/>
        <p:txBody>
          <a:bodyPr/>
          <a:lstStyle/>
          <a:p>
            <a:pPr>
              <a:defRPr/>
            </a:pPr>
            <a:fld id="{FAC5BB70-61BC-4AAD-B532-871CA5BCC705}" type="slidenum">
              <a:rPr lang="it-IT" altLang="en-US" smtClean="0"/>
              <a:pPr>
                <a:defRPr/>
              </a:pPr>
              <a:t>4</a:t>
            </a:fld>
            <a:endParaRPr lang="it-IT" altLang="en-US"/>
          </a:p>
        </p:txBody>
      </p:sp>
    </p:spTree>
    <p:extLst>
      <p:ext uri="{BB962C8B-B14F-4D97-AF65-F5344CB8AC3E}">
        <p14:creationId xmlns:p14="http://schemas.microsoft.com/office/powerpoint/2010/main" val="121733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D1897-EA71-1B55-7D64-F23E27E4D751}"/>
              </a:ext>
            </a:extLst>
          </p:cNvPr>
          <p:cNvSpPr>
            <a:spLocks noGrp="1"/>
          </p:cNvSpPr>
          <p:nvPr>
            <p:ph type="title"/>
          </p:nvPr>
        </p:nvSpPr>
        <p:spPr/>
        <p:txBody>
          <a:bodyPr/>
          <a:lstStyle/>
          <a:p>
            <a:r>
              <a:rPr lang="it-IT" dirty="0"/>
              <a:t>ILO 1</a:t>
            </a:r>
          </a:p>
        </p:txBody>
      </p:sp>
      <p:graphicFrame>
        <p:nvGraphicFramePr>
          <p:cNvPr id="9" name="Segnaposto contenuto 8">
            <a:extLst>
              <a:ext uri="{FF2B5EF4-FFF2-40B4-BE49-F238E27FC236}">
                <a16:creationId xmlns:a16="http://schemas.microsoft.com/office/drawing/2014/main" id="{E3D2924F-87C5-9C0B-6025-864187E25478}"/>
              </a:ext>
            </a:extLst>
          </p:cNvPr>
          <p:cNvGraphicFramePr>
            <a:graphicFrameLocks noGrp="1"/>
          </p:cNvGraphicFramePr>
          <p:nvPr>
            <p:ph idx="1"/>
            <p:extLst>
              <p:ext uri="{D42A27DB-BD31-4B8C-83A1-F6EECF244321}">
                <p14:modId xmlns:p14="http://schemas.microsoft.com/office/powerpoint/2010/main" val="1156751560"/>
              </p:ext>
            </p:extLst>
          </p:nvPr>
        </p:nvGraphicFramePr>
        <p:xfrm>
          <a:off x="119336" y="1607459"/>
          <a:ext cx="11593287" cy="4858841"/>
        </p:xfrm>
        <a:graphic>
          <a:graphicData uri="http://schemas.openxmlformats.org/drawingml/2006/table">
            <a:tbl>
              <a:tblPr firstRow="1">
                <a:tableStyleId>{B301B821-A1FF-4177-AEE7-76D212191A09}</a:tableStyleId>
              </a:tblPr>
              <a:tblGrid>
                <a:gridCol w="2899557">
                  <a:extLst>
                    <a:ext uri="{9D8B030D-6E8A-4147-A177-3AD203B41FA5}">
                      <a16:colId xmlns:a16="http://schemas.microsoft.com/office/drawing/2014/main" val="2525694256"/>
                    </a:ext>
                  </a:extLst>
                </a:gridCol>
                <a:gridCol w="2897910">
                  <a:extLst>
                    <a:ext uri="{9D8B030D-6E8A-4147-A177-3AD203B41FA5}">
                      <a16:colId xmlns:a16="http://schemas.microsoft.com/office/drawing/2014/main" val="474300210"/>
                    </a:ext>
                  </a:extLst>
                </a:gridCol>
                <a:gridCol w="2897080">
                  <a:extLst>
                    <a:ext uri="{9D8B030D-6E8A-4147-A177-3AD203B41FA5}">
                      <a16:colId xmlns:a16="http://schemas.microsoft.com/office/drawing/2014/main" val="3682233177"/>
                    </a:ext>
                  </a:extLst>
                </a:gridCol>
                <a:gridCol w="2898740">
                  <a:extLst>
                    <a:ext uri="{9D8B030D-6E8A-4147-A177-3AD203B41FA5}">
                      <a16:colId xmlns:a16="http://schemas.microsoft.com/office/drawing/2014/main" val="268490270"/>
                    </a:ext>
                  </a:extLst>
                </a:gridCol>
              </a:tblGrid>
              <a:tr h="384761">
                <a:tc>
                  <a:txBody>
                    <a:bodyPr/>
                    <a:lstStyle/>
                    <a:p>
                      <a:r>
                        <a:rPr lang="en-US" sz="1600">
                          <a:effectLst/>
                          <a:latin typeface="Rubik" panose="00000500000000000000" pitchFamily="2" charset="-79"/>
                          <a:cs typeface="Rubik" panose="00000500000000000000" pitchFamily="2" charset="-79"/>
                        </a:rPr>
                        <a:t>ILO reference (Highlight the Verb)</a:t>
                      </a:r>
                      <a:endParaRPr lang="it-IT" sz="160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tc>
                <a:tc>
                  <a:txBody>
                    <a:bodyPr/>
                    <a:lstStyle/>
                    <a:p>
                      <a:r>
                        <a:rPr lang="en-US" sz="1600">
                          <a:effectLst/>
                          <a:latin typeface="Rubik" panose="00000500000000000000" pitchFamily="2" charset="-79"/>
                          <a:cs typeface="Rubik" panose="00000500000000000000" pitchFamily="2" charset="-79"/>
                        </a:rPr>
                        <a:t>Teaching Activity (What the teachers do)</a:t>
                      </a:r>
                      <a:endParaRPr lang="it-IT" sz="160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tc>
                <a:tc>
                  <a:txBody>
                    <a:bodyPr/>
                    <a:lstStyle/>
                    <a:p>
                      <a:r>
                        <a:rPr lang="en-US" sz="1600">
                          <a:effectLst/>
                          <a:latin typeface="Rubik" panose="00000500000000000000" pitchFamily="2" charset="-79"/>
                          <a:cs typeface="Rubik" panose="00000500000000000000" pitchFamily="2" charset="-79"/>
                        </a:rPr>
                        <a:t>Learning Activity (What the students do)</a:t>
                      </a:r>
                      <a:endParaRPr lang="it-IT" sz="160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tc>
                <a:tc>
                  <a:txBody>
                    <a:bodyPr/>
                    <a:lstStyle/>
                    <a:p>
                      <a:r>
                        <a:rPr lang="en-US" sz="1600" dirty="0">
                          <a:effectLst/>
                          <a:latin typeface="Rubik" panose="00000500000000000000" pitchFamily="2" charset="-79"/>
                          <a:cs typeface="Rubik" panose="00000500000000000000" pitchFamily="2" charset="-79"/>
                        </a:rPr>
                        <a:t>Teaching Material </a:t>
                      </a:r>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tc>
                <a:extLst>
                  <a:ext uri="{0D108BD9-81ED-4DB2-BD59-A6C34878D82A}">
                    <a16:rowId xmlns:a16="http://schemas.microsoft.com/office/drawing/2014/main" val="61842375"/>
                  </a:ext>
                </a:extLst>
              </a:tr>
              <a:tr h="703721">
                <a:tc rowSpan="3">
                  <a:txBody>
                    <a:bodyPr/>
                    <a:lstStyle/>
                    <a:p>
                      <a:r>
                        <a:rPr lang="en-US" sz="1600" i="1" dirty="0">
                          <a:effectLst/>
                          <a:latin typeface="Rubik" panose="00000500000000000000" pitchFamily="2" charset="-79"/>
                          <a:cs typeface="Rubik" panose="00000500000000000000" pitchFamily="2" charset="-79"/>
                        </a:rPr>
                        <a:t>ILO 1</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b="1" i="1" dirty="0">
                          <a:effectLst/>
                          <a:latin typeface="Rubik" panose="00000500000000000000" pitchFamily="2" charset="-79"/>
                          <a:cs typeface="Rubik" panose="00000500000000000000" pitchFamily="2" charset="-79"/>
                        </a:rPr>
                        <a:t>Describe business processes in the operations management domain and illustrate them using BPMN2.0</a:t>
                      </a:r>
                      <a:endParaRPr lang="it-IT" sz="1600" b="1"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cs typeface="Rubik" panose="00000500000000000000" pitchFamily="2" charset="-79"/>
                      </a:endParaRPr>
                    </a:p>
                    <a:p>
                      <a:r>
                        <a:rPr lang="en-US" sz="1600" i="1" dirty="0">
                          <a:effectLst/>
                          <a:latin typeface="Rubik" panose="00000500000000000000" pitchFamily="2" charset="-79"/>
                          <a:cs typeface="Rubik" panose="00000500000000000000" pitchFamily="2" charset="-79"/>
                        </a:rPr>
                        <a:t> </a:t>
                      </a:r>
                      <a:endParaRPr lang="it-IT" sz="1600" i="1"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r>
                        <a:rPr lang="en-US" sz="1600" dirty="0">
                          <a:effectLst/>
                          <a:latin typeface="Rubik" panose="00000500000000000000" pitchFamily="2" charset="-79"/>
                          <a:cs typeface="Rubik" panose="00000500000000000000" pitchFamily="2" charset="-79"/>
                        </a:rPr>
                        <a:t>TA 1.1</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Theoretically present methods to model business processes </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r>
                        <a:rPr lang="en-US" sz="1600" dirty="0">
                          <a:effectLst/>
                          <a:latin typeface="Rubik" panose="00000500000000000000" pitchFamily="2" charset="-79"/>
                          <a:cs typeface="Rubik" panose="00000500000000000000" pitchFamily="2" charset="-79"/>
                        </a:rPr>
                        <a:t>LA 1.1</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Listen, take notes, and ask questions</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cs typeface="Rubik" panose="00000500000000000000" pitchFamily="2" charset="-79"/>
                      </a:endParaRPr>
                    </a:p>
                  </a:txBody>
                  <a:tcPr marL="20055" marR="20055" marT="0" marB="0" anchor="ctr"/>
                </a:tc>
                <a:tc>
                  <a:txBody>
                    <a:bodyPr/>
                    <a:lstStyle/>
                    <a:p>
                      <a:r>
                        <a:rPr lang="it-IT" sz="1600" dirty="0">
                          <a:effectLst/>
                          <a:latin typeface="Rubik" panose="00000500000000000000" pitchFamily="2" charset="-79"/>
                          <a:cs typeface="Rubik" panose="00000500000000000000" pitchFamily="2" charset="-79"/>
                        </a:rPr>
                        <a:t> Slides</a:t>
                      </a:r>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extLst>
                  <a:ext uri="{0D108BD9-81ED-4DB2-BD59-A6C34878D82A}">
                    <a16:rowId xmlns:a16="http://schemas.microsoft.com/office/drawing/2014/main" val="2855737701"/>
                  </a:ext>
                </a:extLst>
              </a:tr>
              <a:tr h="1445081">
                <a:tc vMerge="1">
                  <a:txBody>
                    <a:bodyPr/>
                    <a:lstStyle/>
                    <a:p>
                      <a:endParaRPr lang="it-IT"/>
                    </a:p>
                  </a:txBody>
                  <a:tcPr/>
                </a:tc>
                <a:tc>
                  <a:txBody>
                    <a:bodyPr/>
                    <a:lstStyle/>
                    <a:p>
                      <a:r>
                        <a:rPr lang="en-US" sz="1600" dirty="0">
                          <a:effectLst/>
                          <a:latin typeface="Rubik" panose="00000500000000000000" pitchFamily="2" charset="-79"/>
                          <a:cs typeface="Rubik" panose="00000500000000000000" pitchFamily="2" charset="-79"/>
                        </a:rPr>
                        <a:t>TA 1.2</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Provide tutorials to model business processes using BPMN2.0</a:t>
                      </a:r>
                      <a:endParaRPr lang="it-IT" sz="1600" dirty="0">
                        <a:effectLst/>
                        <a:latin typeface="Rubik" panose="00000500000000000000" pitchFamily="2" charset="-79"/>
                        <a:cs typeface="Rubik" panose="00000500000000000000" pitchFamily="2" charset="-79"/>
                      </a:endParaRPr>
                    </a:p>
                    <a:p>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r>
                        <a:rPr lang="en-US" sz="1600" dirty="0">
                          <a:effectLst/>
                          <a:latin typeface="Rubik" panose="00000500000000000000" pitchFamily="2" charset="-79"/>
                          <a:cs typeface="Rubik" panose="00000500000000000000" pitchFamily="2" charset="-79"/>
                        </a:rPr>
                        <a:t>LA 1.2</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Listen and practice with exercises to model business processes using BPMN2.0</a:t>
                      </a:r>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r>
                        <a:rPr lang="it-IT" sz="1600" dirty="0">
                          <a:effectLst/>
                          <a:latin typeface="Rubik" panose="00000500000000000000" pitchFamily="2" charset="-79"/>
                          <a:cs typeface="Rubik" panose="00000500000000000000" pitchFamily="2" charset="-79"/>
                        </a:rPr>
                        <a:t>Slides and Tutorial (</a:t>
                      </a:r>
                      <a:r>
                        <a:rPr lang="it-IT" sz="1600" dirty="0" err="1">
                          <a:effectLst/>
                          <a:latin typeface="Rubik" panose="00000500000000000000" pitchFamily="2" charset="-79"/>
                          <a:cs typeface="Rubik" panose="00000500000000000000" pitchFamily="2" charset="-79"/>
                        </a:rPr>
                        <a:t>exercises</a:t>
                      </a:r>
                      <a:r>
                        <a:rPr lang="it-IT" sz="1600" dirty="0">
                          <a:effectLst/>
                          <a:latin typeface="Rubik" panose="00000500000000000000" pitchFamily="2" charset="-79"/>
                          <a:cs typeface="Rubik" panose="00000500000000000000" pitchFamily="2" charset="-79"/>
                        </a:rPr>
                        <a:t>) </a:t>
                      </a:r>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extLst>
                  <a:ext uri="{0D108BD9-81ED-4DB2-BD59-A6C34878D82A}">
                    <a16:rowId xmlns:a16="http://schemas.microsoft.com/office/drawing/2014/main" val="1533851499"/>
                  </a:ext>
                </a:extLst>
              </a:tr>
              <a:tr h="961903">
                <a:tc vMerge="1">
                  <a:txBody>
                    <a:bodyPr/>
                    <a:lstStyle/>
                    <a:p>
                      <a:endParaRPr lang="it-IT"/>
                    </a:p>
                  </a:txBody>
                  <a:tcPr/>
                </a:tc>
                <a:tc>
                  <a:txBody>
                    <a:bodyPr/>
                    <a:lstStyle/>
                    <a:p>
                      <a:r>
                        <a:rPr lang="en-US" sz="1600" dirty="0">
                          <a:effectLst/>
                          <a:latin typeface="Rubik" panose="00000500000000000000" pitchFamily="2" charset="-79"/>
                          <a:cs typeface="Rubik" panose="00000500000000000000" pitchFamily="2" charset="-79"/>
                        </a:rPr>
                        <a:t>TA 1.3</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Assist students and provide feedback in group exercises on the application of methods to model business processes </a:t>
                      </a:r>
                      <a:endParaRPr lang="it-IT" sz="1600" dirty="0">
                        <a:effectLst/>
                        <a:latin typeface="Rubik" panose="00000500000000000000" pitchFamily="2" charset="-79"/>
                        <a:cs typeface="Rubik" panose="00000500000000000000" pitchFamily="2" charset="-79"/>
                      </a:endParaRPr>
                    </a:p>
                    <a:p>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r>
                        <a:rPr lang="en-US" sz="1600" dirty="0">
                          <a:effectLst/>
                          <a:latin typeface="Rubik" panose="00000500000000000000" pitchFamily="2" charset="-79"/>
                          <a:cs typeface="Rubik" panose="00000500000000000000" pitchFamily="2" charset="-79"/>
                        </a:rPr>
                        <a:t>LA 1.3</a:t>
                      </a:r>
                      <a:endParaRPr lang="it-IT" sz="1600" dirty="0">
                        <a:effectLst/>
                        <a:latin typeface="Rubik" panose="00000500000000000000" pitchFamily="2" charset="-79"/>
                        <a:cs typeface="Rubik" panose="00000500000000000000" pitchFamily="2" charset="-79"/>
                      </a:endParaRPr>
                    </a:p>
                    <a:p>
                      <a:r>
                        <a:rPr lang="en-US" sz="1600" dirty="0">
                          <a:effectLst/>
                          <a:latin typeface="Rubik" panose="00000500000000000000" pitchFamily="2" charset="-79"/>
                          <a:cs typeface="Rubik" panose="00000500000000000000" pitchFamily="2" charset="-79"/>
                        </a:rPr>
                        <a:t>Practice with case study resolution in groups and ask for support for clarification of doubts.</a:t>
                      </a:r>
                      <a:endParaRPr lang="it-IT" sz="1600" dirty="0">
                        <a:effectLst/>
                        <a:latin typeface="Rubik" panose="00000500000000000000" pitchFamily="2" charset="-79"/>
                        <a:cs typeface="Rubik" panose="00000500000000000000" pitchFamily="2" charset="-79"/>
                      </a:endParaRPr>
                    </a:p>
                    <a:p>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600" dirty="0">
                          <a:effectLst/>
                          <a:latin typeface="Rubik" panose="00000500000000000000" pitchFamily="2" charset="-79"/>
                          <a:cs typeface="Rubik" panose="00000500000000000000" pitchFamily="2" charset="-79"/>
                        </a:rPr>
                        <a:t>Slides and Tutorial (</a:t>
                      </a:r>
                      <a:r>
                        <a:rPr lang="it-IT" sz="1600" dirty="0" err="1">
                          <a:effectLst/>
                          <a:latin typeface="Rubik" panose="00000500000000000000" pitchFamily="2" charset="-79"/>
                          <a:cs typeface="Rubik" panose="00000500000000000000" pitchFamily="2" charset="-79"/>
                        </a:rPr>
                        <a:t>exercises</a:t>
                      </a:r>
                      <a:r>
                        <a:rPr lang="it-IT" sz="1600" dirty="0">
                          <a:effectLst/>
                          <a:latin typeface="Rubik" panose="00000500000000000000" pitchFamily="2" charset="-79"/>
                          <a:cs typeface="Rubik" panose="00000500000000000000" pitchFamily="2" charset="-79"/>
                        </a:rPr>
                        <a:t>) </a:t>
                      </a:r>
                    </a:p>
                    <a:p>
                      <a:endParaRPr lang="it-IT" sz="1600" dirty="0">
                        <a:effectLst/>
                        <a:latin typeface="Rubik" panose="00000500000000000000" pitchFamily="2" charset="-79"/>
                        <a:ea typeface="Georgia" panose="02040502050405020303" pitchFamily="18" charset="0"/>
                        <a:cs typeface="Rubik" panose="00000500000000000000" pitchFamily="2" charset="-79"/>
                      </a:endParaRPr>
                    </a:p>
                  </a:txBody>
                  <a:tcPr marL="20055" marR="20055" marT="0" marB="0" anchor="ctr"/>
                </a:tc>
                <a:extLst>
                  <a:ext uri="{0D108BD9-81ED-4DB2-BD59-A6C34878D82A}">
                    <a16:rowId xmlns:a16="http://schemas.microsoft.com/office/drawing/2014/main" val="4131568171"/>
                  </a:ext>
                </a:extLst>
              </a:tr>
            </a:tbl>
          </a:graphicData>
        </a:graphic>
      </p:graphicFrame>
      <p:sp>
        <p:nvSpPr>
          <p:cNvPr id="4" name="Segnaposto numero diapositiva 3">
            <a:extLst>
              <a:ext uri="{FF2B5EF4-FFF2-40B4-BE49-F238E27FC236}">
                <a16:creationId xmlns:a16="http://schemas.microsoft.com/office/drawing/2014/main" id="{6ACD844C-E514-46A8-0ACA-C214F42D0D8A}"/>
              </a:ext>
            </a:extLst>
          </p:cNvPr>
          <p:cNvSpPr>
            <a:spLocks noGrp="1"/>
          </p:cNvSpPr>
          <p:nvPr>
            <p:ph type="sldNum" sz="quarter" idx="12"/>
          </p:nvPr>
        </p:nvSpPr>
        <p:spPr/>
        <p:txBody>
          <a:bodyPr/>
          <a:lstStyle/>
          <a:p>
            <a:fld id="{FD34A95B-83E7-41A8-9EB9-AA604D7E4AC4}" type="slidenum">
              <a:rPr lang="sv-SE" smtClean="0"/>
              <a:t>5</a:t>
            </a:fld>
            <a:endParaRPr lang="sv-SE"/>
          </a:p>
        </p:txBody>
      </p:sp>
      <p:sp>
        <p:nvSpPr>
          <p:cNvPr id="10" name="Rectangle 4">
            <a:extLst>
              <a:ext uri="{FF2B5EF4-FFF2-40B4-BE49-F238E27FC236}">
                <a16:creationId xmlns:a16="http://schemas.microsoft.com/office/drawing/2014/main" id="{B8BFD0CD-406D-175F-509E-89668ED10A87}"/>
              </a:ext>
            </a:extLst>
          </p:cNvPr>
          <p:cNvSpPr>
            <a:spLocks noChangeArrowheads="1"/>
          </p:cNvSpPr>
          <p:nvPr/>
        </p:nvSpPr>
        <p:spPr bwMode="auto">
          <a:xfrm>
            <a:off x="6030913" y="1420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34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044C41-6F1B-8911-D7F0-F8913525622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D5F3A61-AEAE-4655-4346-574856D1B96C}"/>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A8517580-6E10-49AA-0A74-A402FB884BE5}"/>
              </a:ext>
            </a:extLst>
          </p:cNvPr>
          <p:cNvSpPr>
            <a:spLocks noGrp="1"/>
          </p:cNvSpPr>
          <p:nvPr>
            <p:ph type="sldNum" sz="quarter" idx="12"/>
          </p:nvPr>
        </p:nvSpPr>
        <p:spPr/>
        <p:txBody>
          <a:bodyPr/>
          <a:lstStyle/>
          <a:p>
            <a:fld id="{FD34A95B-83E7-41A8-9EB9-AA604D7E4AC4}" type="slidenum">
              <a:rPr lang="sv-SE" smtClean="0"/>
              <a:t>6</a:t>
            </a:fld>
            <a:endParaRPr lang="sv-SE"/>
          </a:p>
        </p:txBody>
      </p:sp>
      <p:graphicFrame>
        <p:nvGraphicFramePr>
          <p:cNvPr id="5" name="Segnaposto contenuto 8">
            <a:extLst>
              <a:ext uri="{FF2B5EF4-FFF2-40B4-BE49-F238E27FC236}">
                <a16:creationId xmlns:a16="http://schemas.microsoft.com/office/drawing/2014/main" id="{FDFD328E-D07A-BCD7-9055-29A328BB944F}"/>
              </a:ext>
            </a:extLst>
          </p:cNvPr>
          <p:cNvGraphicFramePr>
            <a:graphicFrameLocks/>
          </p:cNvGraphicFramePr>
          <p:nvPr>
            <p:extLst>
              <p:ext uri="{D42A27DB-BD31-4B8C-83A1-F6EECF244321}">
                <p14:modId xmlns:p14="http://schemas.microsoft.com/office/powerpoint/2010/main" val="1708077852"/>
              </p:ext>
            </p:extLst>
          </p:nvPr>
        </p:nvGraphicFramePr>
        <p:xfrm>
          <a:off x="335360" y="1157851"/>
          <a:ext cx="11593287" cy="5038314"/>
        </p:xfrm>
        <a:graphic>
          <a:graphicData uri="http://schemas.openxmlformats.org/drawingml/2006/table">
            <a:tbl>
              <a:tblPr firstRow="1">
                <a:tableStyleId>{B301B821-A1FF-4177-AEE7-76D212191A09}</a:tableStyleId>
              </a:tblPr>
              <a:tblGrid>
                <a:gridCol w="2899557">
                  <a:extLst>
                    <a:ext uri="{9D8B030D-6E8A-4147-A177-3AD203B41FA5}">
                      <a16:colId xmlns:a16="http://schemas.microsoft.com/office/drawing/2014/main" val="2525694256"/>
                    </a:ext>
                  </a:extLst>
                </a:gridCol>
                <a:gridCol w="2897910">
                  <a:extLst>
                    <a:ext uri="{9D8B030D-6E8A-4147-A177-3AD203B41FA5}">
                      <a16:colId xmlns:a16="http://schemas.microsoft.com/office/drawing/2014/main" val="474300210"/>
                    </a:ext>
                  </a:extLst>
                </a:gridCol>
                <a:gridCol w="2897080">
                  <a:extLst>
                    <a:ext uri="{9D8B030D-6E8A-4147-A177-3AD203B41FA5}">
                      <a16:colId xmlns:a16="http://schemas.microsoft.com/office/drawing/2014/main" val="3682233177"/>
                    </a:ext>
                  </a:extLst>
                </a:gridCol>
                <a:gridCol w="2898740">
                  <a:extLst>
                    <a:ext uri="{9D8B030D-6E8A-4147-A177-3AD203B41FA5}">
                      <a16:colId xmlns:a16="http://schemas.microsoft.com/office/drawing/2014/main" val="268490270"/>
                    </a:ext>
                  </a:extLst>
                </a:gridCol>
              </a:tblGrid>
              <a:tr h="434531">
                <a:tc>
                  <a:txBody>
                    <a:bodyPr/>
                    <a:lstStyle/>
                    <a:p>
                      <a:pPr marL="0" algn="l" defTabSz="1219170" rtl="0" eaLnBrk="1" latinLnBrk="0" hangingPunct="1"/>
                      <a:r>
                        <a:rPr lang="en-US" sz="1600" b="1" kern="1200" dirty="0">
                          <a:solidFill>
                            <a:schemeClr val="lt1"/>
                          </a:solidFill>
                          <a:effectLst/>
                        </a:rPr>
                        <a:t>ILO reference (Highlight the Verb)</a:t>
                      </a:r>
                      <a:endParaRPr lang="it-IT" sz="1600" b="1" kern="1200" dirty="0">
                        <a:solidFill>
                          <a:schemeClr val="lt1"/>
                        </a:solidFill>
                        <a:effectLst/>
                        <a:latin typeface="Rubik" panose="00000500000000000000" pitchFamily="2" charset="-79"/>
                        <a:ea typeface="+mn-ea"/>
                        <a:cs typeface="Rubik" panose="00000500000000000000" pitchFamily="2" charset="-79"/>
                      </a:endParaRPr>
                    </a:p>
                  </a:txBody>
                  <a:tcPr marL="20055" marR="20055" marT="0" marB="0"/>
                </a:tc>
                <a:tc>
                  <a:txBody>
                    <a:bodyPr/>
                    <a:lstStyle/>
                    <a:p>
                      <a:pPr marL="0" algn="l" defTabSz="1219170" rtl="0" eaLnBrk="1" latinLnBrk="0" hangingPunct="1"/>
                      <a:r>
                        <a:rPr lang="en-US" sz="1600" b="1" kern="1200" dirty="0">
                          <a:solidFill>
                            <a:schemeClr val="lt1"/>
                          </a:solidFill>
                          <a:effectLst/>
                        </a:rPr>
                        <a:t>Teaching Activity (What the teachers do)</a:t>
                      </a:r>
                      <a:endParaRPr lang="it-IT" sz="1600" b="1" kern="1200" dirty="0">
                        <a:solidFill>
                          <a:schemeClr val="lt1"/>
                        </a:solidFill>
                        <a:effectLst/>
                        <a:latin typeface="Rubik" panose="00000500000000000000" pitchFamily="2" charset="-79"/>
                        <a:ea typeface="+mn-ea"/>
                        <a:cs typeface="Rubik" panose="00000500000000000000" pitchFamily="2" charset="-79"/>
                      </a:endParaRPr>
                    </a:p>
                  </a:txBody>
                  <a:tcPr marL="20055" marR="20055" marT="0" marB="0"/>
                </a:tc>
                <a:tc>
                  <a:txBody>
                    <a:bodyPr/>
                    <a:lstStyle/>
                    <a:p>
                      <a:pPr marL="0" algn="l" defTabSz="1219170" rtl="0" eaLnBrk="1" latinLnBrk="0" hangingPunct="1"/>
                      <a:r>
                        <a:rPr lang="en-US" sz="1600" b="1" kern="1200">
                          <a:solidFill>
                            <a:schemeClr val="lt1"/>
                          </a:solidFill>
                          <a:effectLst/>
                        </a:rPr>
                        <a:t>Learning Activity (What the students do)</a:t>
                      </a:r>
                      <a:endParaRPr lang="it-IT" sz="1600" b="1" kern="1200">
                        <a:solidFill>
                          <a:schemeClr val="lt1"/>
                        </a:solidFill>
                        <a:effectLst/>
                        <a:latin typeface="Rubik" panose="00000500000000000000" pitchFamily="2" charset="-79"/>
                        <a:ea typeface="+mn-ea"/>
                        <a:cs typeface="Rubik" panose="00000500000000000000" pitchFamily="2" charset="-79"/>
                      </a:endParaRPr>
                    </a:p>
                  </a:txBody>
                  <a:tcPr marL="20055" marR="20055" marT="0" marB="0"/>
                </a:tc>
                <a:tc>
                  <a:txBody>
                    <a:bodyPr/>
                    <a:lstStyle/>
                    <a:p>
                      <a:pPr marL="0" algn="l" defTabSz="1219170" rtl="0" eaLnBrk="1" latinLnBrk="0" hangingPunct="1"/>
                      <a:r>
                        <a:rPr lang="en-US" sz="1600" b="1" kern="1200" dirty="0">
                          <a:solidFill>
                            <a:schemeClr val="lt1"/>
                          </a:solidFill>
                          <a:effectLst/>
                        </a:rPr>
                        <a:t>Teaching Material</a:t>
                      </a:r>
                      <a:endParaRPr lang="it-IT" sz="1600" b="1" kern="1200" dirty="0">
                        <a:solidFill>
                          <a:schemeClr val="lt1"/>
                        </a:solidFill>
                        <a:effectLst/>
                        <a:latin typeface="Rubik" panose="00000500000000000000" pitchFamily="2" charset="-79"/>
                        <a:ea typeface="+mn-ea"/>
                        <a:cs typeface="Rubik" panose="00000500000000000000" pitchFamily="2" charset="-79"/>
                      </a:endParaRPr>
                    </a:p>
                  </a:txBody>
                  <a:tcPr marL="20055" marR="20055" marT="0" marB="0"/>
                </a:tc>
                <a:extLst>
                  <a:ext uri="{0D108BD9-81ED-4DB2-BD59-A6C34878D82A}">
                    <a16:rowId xmlns:a16="http://schemas.microsoft.com/office/drawing/2014/main" val="61842375"/>
                  </a:ext>
                </a:extLst>
              </a:tr>
              <a:tr h="869062">
                <a:tc rowSpan="3">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ILO 2</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 </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b="1" kern="1200" dirty="0">
                          <a:solidFill>
                            <a:schemeClr val="dk1"/>
                          </a:solidFill>
                          <a:effectLst/>
                          <a:latin typeface="Rubik" panose="00000500000000000000" pitchFamily="2" charset="-79"/>
                          <a:ea typeface="+mn-ea"/>
                          <a:cs typeface="Rubik" panose="00000500000000000000" pitchFamily="2" charset="-79"/>
                        </a:rPr>
                        <a:t>Produce discrete event simulation models of business processes in the operations management domain with </a:t>
                      </a:r>
                      <a:r>
                        <a:rPr lang="en-US" sz="1600" b="1" kern="1200" dirty="0" err="1">
                          <a:solidFill>
                            <a:schemeClr val="dk1"/>
                          </a:solidFill>
                          <a:effectLst/>
                          <a:latin typeface="Rubik" panose="00000500000000000000" pitchFamily="2" charset="-79"/>
                          <a:ea typeface="+mn-ea"/>
                          <a:cs typeface="Rubik" panose="00000500000000000000" pitchFamily="2" charset="-79"/>
                        </a:rPr>
                        <a:t>AnyLogic</a:t>
                      </a:r>
                      <a:r>
                        <a:rPr lang="en-US" sz="1600" b="1" kern="1200" dirty="0">
                          <a:solidFill>
                            <a:schemeClr val="dk1"/>
                          </a:solidFill>
                          <a:effectLst/>
                          <a:latin typeface="Rubik" panose="00000500000000000000" pitchFamily="2" charset="-79"/>
                          <a:ea typeface="+mn-ea"/>
                          <a:cs typeface="Rubik" panose="00000500000000000000" pitchFamily="2" charset="-79"/>
                        </a:rPr>
                        <a:t>, and analyze and compare their performance</a:t>
                      </a:r>
                      <a:endParaRPr lang="it-IT" sz="1600" b="1"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b="1" kern="1200" dirty="0">
                          <a:solidFill>
                            <a:schemeClr val="tx1"/>
                          </a:solidFill>
                          <a:effectLst/>
                        </a:rPr>
                        <a:t> </a:t>
                      </a:r>
                      <a:endParaRPr lang="it-IT" sz="1600" b="0" kern="1200" dirty="0">
                        <a:solidFill>
                          <a:schemeClr val="tx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TA 2.1</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Theoretically present methods to simulate business processes </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 </a:t>
                      </a:r>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LA 2.1</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Listen, take notes, and ask questions</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  </a:t>
                      </a:r>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it-IT" sz="1600" kern="1200" dirty="0">
                          <a:solidFill>
                            <a:schemeClr val="dk1"/>
                          </a:solidFill>
                          <a:effectLst/>
                          <a:latin typeface="Rubik" panose="00000500000000000000" pitchFamily="2" charset="-79"/>
                          <a:ea typeface="+mn-ea"/>
                          <a:cs typeface="Rubik" panose="00000500000000000000" pitchFamily="2" charset="-79"/>
                        </a:rPr>
                        <a:t> </a:t>
                      </a:r>
                      <a:r>
                        <a:rPr lang="en-GB" sz="1600" kern="1200" dirty="0">
                          <a:solidFill>
                            <a:schemeClr val="dk1"/>
                          </a:solidFill>
                          <a:effectLst/>
                          <a:latin typeface="Rubik" panose="00000500000000000000" pitchFamily="2" charset="-79"/>
                          <a:ea typeface="+mn-ea"/>
                          <a:cs typeface="Rubik" panose="00000500000000000000" pitchFamily="2" charset="-79"/>
                        </a:rPr>
                        <a:t>slides</a:t>
                      </a:r>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extLst>
                  <a:ext uri="{0D108BD9-81ED-4DB2-BD59-A6C34878D82A}">
                    <a16:rowId xmlns:a16="http://schemas.microsoft.com/office/drawing/2014/main" val="721777109"/>
                  </a:ext>
                </a:extLst>
              </a:tr>
              <a:tr h="1303594">
                <a:tc vMerge="1">
                  <a:txBody>
                    <a:bodyPr/>
                    <a:lstStyle/>
                    <a:p>
                      <a:endParaRPr lang="it-IT"/>
                    </a:p>
                  </a:txBody>
                  <a:tcP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TA 2.2</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Provide tutorial to simulate business processes using discrete event simulation in </a:t>
                      </a:r>
                      <a:r>
                        <a:rPr lang="en-US" sz="1600" kern="1200" dirty="0" err="1">
                          <a:solidFill>
                            <a:schemeClr val="dk1"/>
                          </a:solidFill>
                          <a:effectLst/>
                          <a:latin typeface="Rubik" panose="00000500000000000000" pitchFamily="2" charset="-79"/>
                          <a:ea typeface="+mn-ea"/>
                          <a:cs typeface="Rubik" panose="00000500000000000000" pitchFamily="2" charset="-79"/>
                        </a:rPr>
                        <a:t>AnyLogic</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LA 2.2</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Listen and practice with exercises to simulate business processes with discrete event simulation in </a:t>
                      </a:r>
                      <a:r>
                        <a:rPr lang="en-US" sz="1600" kern="1200" dirty="0" err="1">
                          <a:solidFill>
                            <a:schemeClr val="dk1"/>
                          </a:solidFill>
                          <a:effectLst/>
                          <a:latin typeface="Rubik" panose="00000500000000000000" pitchFamily="2" charset="-79"/>
                          <a:ea typeface="+mn-ea"/>
                          <a:cs typeface="Rubik" panose="00000500000000000000" pitchFamily="2" charset="-79"/>
                        </a:rPr>
                        <a:t>AnyLogic</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GB" sz="1600" kern="1200" dirty="0">
                          <a:solidFill>
                            <a:schemeClr val="dk1"/>
                          </a:solidFill>
                          <a:effectLst/>
                          <a:latin typeface="Rubik" panose="00000500000000000000" pitchFamily="2" charset="-79"/>
                          <a:ea typeface="+mn-ea"/>
                          <a:cs typeface="Rubik" panose="00000500000000000000" pitchFamily="2" charset="-79"/>
                        </a:rPr>
                        <a:t>slides, tutorial, </a:t>
                      </a:r>
                      <a:r>
                        <a:rPr lang="en-GB" sz="1600" b="1" kern="1200" dirty="0">
                          <a:solidFill>
                            <a:schemeClr val="accent4"/>
                          </a:solidFill>
                          <a:effectLst/>
                          <a:latin typeface="Rubik" panose="00000500000000000000" pitchFamily="2" charset="-79"/>
                          <a:ea typeface="+mn-ea"/>
                          <a:cs typeface="Rubik" panose="00000500000000000000" pitchFamily="2" charset="-79"/>
                        </a:rPr>
                        <a:t>video</a:t>
                      </a:r>
                      <a:endParaRPr lang="it-IT" sz="1600" b="1" kern="1200" dirty="0">
                        <a:solidFill>
                          <a:schemeClr val="accent4"/>
                        </a:solidFill>
                        <a:effectLst/>
                        <a:latin typeface="Rubik" panose="00000500000000000000" pitchFamily="2" charset="-79"/>
                        <a:ea typeface="+mn-ea"/>
                        <a:cs typeface="Rubik" panose="00000500000000000000" pitchFamily="2" charset="-79"/>
                      </a:endParaRPr>
                    </a:p>
                  </a:txBody>
                  <a:tcPr marL="20055" marR="20055" marT="0" marB="0" anchor="ctr"/>
                </a:tc>
                <a:extLst>
                  <a:ext uri="{0D108BD9-81ED-4DB2-BD59-A6C34878D82A}">
                    <a16:rowId xmlns:a16="http://schemas.microsoft.com/office/drawing/2014/main" val="2932223816"/>
                  </a:ext>
                </a:extLst>
              </a:tr>
              <a:tr h="2112234">
                <a:tc vMerge="1">
                  <a:txBody>
                    <a:bodyPr/>
                    <a:lstStyle/>
                    <a:p>
                      <a:endParaRPr lang="it-IT"/>
                    </a:p>
                  </a:txBody>
                  <a:tcP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TA 2.3</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Assist students and provide feedback on the production of simulation models to analyze business processes through meetings and in-class support</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LA 1.3</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r>
                        <a:rPr lang="en-US" sz="1600" kern="1200" dirty="0">
                          <a:solidFill>
                            <a:schemeClr val="dk1"/>
                          </a:solidFill>
                          <a:effectLst/>
                          <a:latin typeface="Rubik" panose="00000500000000000000" pitchFamily="2" charset="-79"/>
                          <a:ea typeface="+mn-ea"/>
                          <a:cs typeface="Rubik" panose="00000500000000000000" pitchFamily="2" charset="-79"/>
                        </a:rPr>
                        <a:t>Practice with case study resolution in groups and ask for support for clarification of doubts.</a:t>
                      </a:r>
                      <a:endParaRPr lang="it-IT" sz="1600" kern="1200" dirty="0">
                        <a:solidFill>
                          <a:schemeClr val="dk1"/>
                        </a:solidFill>
                        <a:effectLst/>
                        <a:latin typeface="Rubik" panose="00000500000000000000" pitchFamily="2" charset="-79"/>
                        <a:ea typeface="+mn-ea"/>
                        <a:cs typeface="Rubik" panose="00000500000000000000" pitchFamily="2" charset="-79"/>
                      </a:endParaRPr>
                    </a:p>
                    <a:p>
                      <a:pPr marL="0" algn="l" defTabSz="1219170" rtl="0" eaLnBrk="1" latinLnBrk="0" hangingPunct="1"/>
                      <a:endParaRPr lang="it-IT" sz="1600" kern="1200" dirty="0">
                        <a:solidFill>
                          <a:schemeClr val="dk1"/>
                        </a:solidFill>
                        <a:effectLst/>
                        <a:latin typeface="Rubik" panose="00000500000000000000" pitchFamily="2" charset="-79"/>
                        <a:ea typeface="+mn-ea"/>
                        <a:cs typeface="Rubik" panose="00000500000000000000" pitchFamily="2" charset="-79"/>
                      </a:endParaRPr>
                    </a:p>
                  </a:txBody>
                  <a:tcPr marL="20055" marR="20055" marT="0" marB="0" anchor="ctr"/>
                </a:tc>
                <a:tc>
                  <a:txBody>
                    <a:bodyPr/>
                    <a:lstStyle/>
                    <a:p>
                      <a:pPr marL="0" algn="l" defTabSz="1219170" rtl="0" eaLnBrk="1" latinLnBrk="0" hangingPunct="1"/>
                      <a:r>
                        <a:rPr lang="en-GB" sz="1600" kern="1200" dirty="0">
                          <a:solidFill>
                            <a:schemeClr val="dk1"/>
                          </a:solidFill>
                          <a:effectLst/>
                          <a:latin typeface="Rubik" panose="00000500000000000000" pitchFamily="2" charset="-79"/>
                          <a:ea typeface="+mn-ea"/>
                          <a:cs typeface="Rubik" panose="00000500000000000000" pitchFamily="2" charset="-79"/>
                        </a:rPr>
                        <a:t>slides, tutorial, </a:t>
                      </a:r>
                      <a:r>
                        <a:rPr lang="en-GB" sz="1600" b="1" kern="1200" dirty="0">
                          <a:solidFill>
                            <a:schemeClr val="accent4"/>
                          </a:solidFill>
                          <a:effectLst/>
                          <a:latin typeface="Rubik" panose="00000500000000000000" pitchFamily="2" charset="-79"/>
                          <a:ea typeface="+mn-ea"/>
                          <a:cs typeface="Rubik" panose="00000500000000000000" pitchFamily="2" charset="-79"/>
                        </a:rPr>
                        <a:t>video</a:t>
                      </a:r>
                      <a:endParaRPr lang="it-IT" sz="1600" b="1" kern="1200" dirty="0">
                        <a:solidFill>
                          <a:schemeClr val="accent4"/>
                        </a:solidFill>
                        <a:effectLst/>
                        <a:latin typeface="Rubik" panose="00000500000000000000" pitchFamily="2" charset="-79"/>
                        <a:ea typeface="+mn-ea"/>
                        <a:cs typeface="Rubik" panose="00000500000000000000" pitchFamily="2" charset="-79"/>
                      </a:endParaRPr>
                    </a:p>
                  </a:txBody>
                  <a:tcPr marL="20055" marR="20055" marT="0" marB="0" anchor="ctr"/>
                </a:tc>
                <a:extLst>
                  <a:ext uri="{0D108BD9-81ED-4DB2-BD59-A6C34878D82A}">
                    <a16:rowId xmlns:a16="http://schemas.microsoft.com/office/drawing/2014/main" val="3364960048"/>
                  </a:ext>
                </a:extLst>
              </a:tr>
            </a:tbl>
          </a:graphicData>
        </a:graphic>
      </p:graphicFrame>
    </p:spTree>
    <p:extLst>
      <p:ext uri="{BB962C8B-B14F-4D97-AF65-F5344CB8AC3E}">
        <p14:creationId xmlns:p14="http://schemas.microsoft.com/office/powerpoint/2010/main" val="179960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1463" y="391042"/>
            <a:ext cx="10149859" cy="996715"/>
          </a:xfrm>
        </p:spPr>
        <p:txBody>
          <a:bodyPr/>
          <a:lstStyle/>
          <a:p>
            <a:r>
              <a:rPr lang="en-US" sz="3600" dirty="0"/>
              <a:t>Exam Rules</a:t>
            </a:r>
            <a:endParaRPr lang="it-IT" dirty="0"/>
          </a:p>
        </p:txBody>
      </p:sp>
      <p:sp>
        <p:nvSpPr>
          <p:cNvPr id="3" name="Segnaposto contenuto 2"/>
          <p:cNvSpPr>
            <a:spLocks noGrp="1"/>
          </p:cNvSpPr>
          <p:nvPr>
            <p:ph idx="1"/>
          </p:nvPr>
        </p:nvSpPr>
        <p:spPr>
          <a:xfrm>
            <a:off x="779128" y="1196752"/>
            <a:ext cx="10803746" cy="4736187"/>
          </a:xfrm>
        </p:spPr>
        <p:txBody>
          <a:bodyPr>
            <a:noAutofit/>
          </a:bodyPr>
          <a:lstStyle/>
          <a:p>
            <a:pPr>
              <a:lnSpc>
                <a:spcPct val="100000"/>
              </a:lnSpc>
            </a:pPr>
            <a:r>
              <a:rPr lang="en-US" sz="2000" dirty="0"/>
              <a:t>The examination will consist of two parts:</a:t>
            </a:r>
          </a:p>
          <a:p>
            <a:pPr marL="457200" indent="-457200" algn="just">
              <a:lnSpc>
                <a:spcPct val="100000"/>
              </a:lnSpc>
              <a:buFont typeface="+mj-lt"/>
              <a:buAutoNum type="arabicPeriod"/>
            </a:pPr>
            <a:r>
              <a:rPr lang="en-US" sz="2000" b="1" i="1" dirty="0"/>
              <a:t>Written </a:t>
            </a:r>
          </a:p>
          <a:p>
            <a:pPr algn="just">
              <a:lnSpc>
                <a:spcPct val="100000"/>
              </a:lnSpc>
            </a:pPr>
            <a:r>
              <a:rPr lang="en-GB" sz="2000" dirty="0"/>
              <a:t>The written exam usually includes 12 true or false questions, 1 essay questions, and 2 exercises. The written exam mark can be up to 30/30. During the exam is forbidden to use the lecture material (notes, books, slides, etc.). The exam is on all the Educational units, the two ILOs represent half of the final written exam content</a:t>
            </a:r>
          </a:p>
          <a:p>
            <a:pPr marL="457200" indent="-457200" algn="just">
              <a:lnSpc>
                <a:spcPct val="100000"/>
              </a:lnSpc>
              <a:buFont typeface="+mj-lt"/>
              <a:buAutoNum type="arabicPeriod" startAt="2"/>
            </a:pPr>
            <a:r>
              <a:rPr lang="en-US" sz="2000" b="1" i="1" dirty="0"/>
              <a:t>Assignment discussion</a:t>
            </a:r>
          </a:p>
          <a:p>
            <a:pPr>
              <a:lnSpc>
                <a:spcPct val="100000"/>
              </a:lnSpc>
            </a:pPr>
            <a:r>
              <a:rPr lang="en-GB" sz="2000" dirty="0"/>
              <a:t>The oral exam consists of a </a:t>
            </a:r>
            <a:r>
              <a:rPr lang="en-GB" sz="2000" b="1" dirty="0"/>
              <a:t>discussion of one home-take assignment</a:t>
            </a:r>
            <a:r>
              <a:rPr lang="en-GB" sz="2000" dirty="0"/>
              <a:t>. It allows to increase the grade obtained in the written test by a </a:t>
            </a:r>
            <a:r>
              <a:rPr lang="en-GB" sz="2000" b="1" dirty="0"/>
              <a:t>maximum of 3 points. The two ILOs represent 2 out of the 3 points</a:t>
            </a:r>
          </a:p>
          <a:p>
            <a:pPr>
              <a:lnSpc>
                <a:spcPct val="100000"/>
              </a:lnSpc>
            </a:pPr>
            <a:r>
              <a:rPr lang="en-GB" sz="2000" dirty="0"/>
              <a:t>The assignment will be provided during the semester and you will have the opportunities to do it partially during classes.</a:t>
            </a:r>
          </a:p>
          <a:p>
            <a:pPr>
              <a:lnSpc>
                <a:spcPct val="100000"/>
              </a:lnSpc>
            </a:pPr>
            <a:r>
              <a:rPr lang="en-GB" sz="2000" dirty="0"/>
              <a:t>The discussion will last around 40 minutes and can also include theoretical questions.</a:t>
            </a:r>
          </a:p>
          <a:p>
            <a:pPr>
              <a:lnSpc>
                <a:spcPct val="100000"/>
              </a:lnSpc>
            </a:pPr>
            <a:endParaRPr lang="en-GB" sz="2000" dirty="0"/>
          </a:p>
          <a:p>
            <a:pPr>
              <a:lnSpc>
                <a:spcPct val="100000"/>
              </a:lnSpc>
            </a:pPr>
            <a:endParaRPr lang="en-GB" sz="2000" dirty="0"/>
          </a:p>
        </p:txBody>
      </p:sp>
      <p:sp>
        <p:nvSpPr>
          <p:cNvPr id="4" name="Segnaposto numero diapositiva 3"/>
          <p:cNvSpPr>
            <a:spLocks noGrp="1"/>
          </p:cNvSpPr>
          <p:nvPr>
            <p:ph type="sldNum" sz="quarter" idx="12"/>
          </p:nvPr>
        </p:nvSpPr>
        <p:spPr/>
        <p:txBody>
          <a:bodyPr/>
          <a:lstStyle/>
          <a:p>
            <a:pPr>
              <a:defRPr/>
            </a:pPr>
            <a:fld id="{FAC5BB70-61BC-4AAD-B532-871CA5BCC705}" type="slidenum">
              <a:rPr lang="it-IT" altLang="en-US" smtClean="0"/>
              <a:pPr>
                <a:defRPr/>
              </a:pPr>
              <a:t>7</a:t>
            </a:fld>
            <a:endParaRPr lang="it-IT" altLang="en-US"/>
          </a:p>
        </p:txBody>
      </p:sp>
    </p:spTree>
    <p:extLst>
      <p:ext uri="{BB962C8B-B14F-4D97-AF65-F5344CB8AC3E}">
        <p14:creationId xmlns:p14="http://schemas.microsoft.com/office/powerpoint/2010/main" val="256113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Assignments Instructions</a:t>
            </a:r>
          </a:p>
        </p:txBody>
      </p:sp>
      <p:sp>
        <p:nvSpPr>
          <p:cNvPr id="14" name="Segnaposto contenuto 13"/>
          <p:cNvSpPr>
            <a:spLocks noGrp="1"/>
          </p:cNvSpPr>
          <p:nvPr>
            <p:ph idx="1"/>
          </p:nvPr>
        </p:nvSpPr>
        <p:spPr>
          <a:xfrm>
            <a:off x="783921" y="1488894"/>
            <a:ext cx="10784687" cy="4388377"/>
          </a:xfrm>
        </p:spPr>
        <p:txBody>
          <a:bodyPr anchor="t">
            <a:noAutofit/>
          </a:bodyPr>
          <a:lstStyle/>
          <a:p>
            <a:pPr marL="285750" indent="-285750">
              <a:lnSpc>
                <a:spcPct val="100000"/>
              </a:lnSpc>
              <a:buFont typeface="Arial" panose="020B0604020202020204" pitchFamily="34" charset="0"/>
              <a:buChar char="•"/>
            </a:pPr>
            <a:r>
              <a:rPr lang="en-US" sz="2400" dirty="0"/>
              <a:t>Assignment can be prepared either </a:t>
            </a:r>
            <a:r>
              <a:rPr lang="en-US" sz="2400" b="1" dirty="0"/>
              <a:t>individually or in groups (max 3  students per group).</a:t>
            </a:r>
          </a:p>
          <a:p>
            <a:pPr marL="285750" indent="-285750">
              <a:lnSpc>
                <a:spcPct val="100000"/>
              </a:lnSpc>
              <a:buFont typeface="Arial" panose="020B0604020202020204" pitchFamily="34" charset="0"/>
              <a:buChar char="•"/>
            </a:pPr>
            <a:r>
              <a:rPr lang="en-US" sz="2400" dirty="0"/>
              <a:t>Two possible assignment discussions</a:t>
            </a:r>
            <a:r>
              <a:rPr lang="en-US" sz="2400" b="1" dirty="0"/>
              <a:t>:</a:t>
            </a:r>
          </a:p>
          <a:p>
            <a:pPr marL="971550" lvl="1" indent="-285750">
              <a:lnSpc>
                <a:spcPct val="100000"/>
              </a:lnSpc>
            </a:pPr>
            <a:r>
              <a:rPr lang="en-US" b="1" dirty="0">
                <a:latin typeface="Rubik" panose="02000604000000020004" pitchFamily="2" charset="-79"/>
                <a:cs typeface="Rubik" panose="02000604000000020004" pitchFamily="2" charset="-79"/>
              </a:rPr>
              <a:t>Group discussion </a:t>
            </a:r>
            <a:r>
              <a:rPr lang="en-US" dirty="0">
                <a:latin typeface="Rubik" panose="02000604000000020004" pitchFamily="2" charset="-79"/>
                <a:cs typeface="Rubik" panose="02000604000000020004" pitchFamily="2" charset="-79"/>
              </a:rPr>
              <a:t>in a pre-exam session (December/January). After the discussion the grade will be valid till November 2024</a:t>
            </a:r>
          </a:p>
          <a:p>
            <a:pPr marL="971550" lvl="1" indent="-285750">
              <a:lnSpc>
                <a:spcPct val="100000"/>
              </a:lnSpc>
            </a:pPr>
            <a:r>
              <a:rPr lang="en-US" b="1" dirty="0">
                <a:latin typeface="Rubik" panose="02000604000000020004" pitchFamily="2" charset="-79"/>
                <a:cs typeface="Rubik" panose="02000604000000020004" pitchFamily="2" charset="-79"/>
              </a:rPr>
              <a:t>Individual discussion </a:t>
            </a:r>
            <a:r>
              <a:rPr lang="en-US" dirty="0">
                <a:latin typeface="Rubik" panose="02000604000000020004" pitchFamily="2" charset="-79"/>
                <a:cs typeface="Rubik" panose="02000604000000020004" pitchFamily="2" charset="-79"/>
              </a:rPr>
              <a:t>after the written exam sessions (only in case of a sufficient grade in the written exam)</a:t>
            </a:r>
            <a:endParaRPr lang="en-US" b="1" dirty="0">
              <a:latin typeface="Rubik" panose="02000604000000020004" pitchFamily="2" charset="-79"/>
              <a:cs typeface="Rubik" panose="02000604000000020004" pitchFamily="2" charset="-79"/>
            </a:endParaRPr>
          </a:p>
          <a:p>
            <a:pPr marL="285750" indent="-285750">
              <a:lnSpc>
                <a:spcPct val="100000"/>
              </a:lnSpc>
              <a:buFont typeface="Arial" panose="020B0604020202020204" pitchFamily="34" charset="0"/>
              <a:buChar char="•"/>
            </a:pPr>
            <a:r>
              <a:rPr lang="en-GB" sz="2400" dirty="0"/>
              <a:t>Assignment must be uploaded on Moodle </a:t>
            </a:r>
            <a:r>
              <a:rPr lang="en-GB" sz="2400" b="1" dirty="0"/>
              <a:t>some days before the group discussion session or the written exam date </a:t>
            </a:r>
            <a:r>
              <a:rPr lang="en-GB" sz="2400" dirty="0"/>
              <a:t>(the deadline will be published on Moodle). </a:t>
            </a:r>
          </a:p>
          <a:p>
            <a:pPr marL="285750" indent="-285750">
              <a:lnSpc>
                <a:spcPct val="100000"/>
              </a:lnSpc>
              <a:buFont typeface="Arial" panose="020B0604020202020204" pitchFamily="34" charset="0"/>
              <a:buChar char="•"/>
            </a:pPr>
            <a:endParaRPr lang="en-GB" sz="2000" dirty="0"/>
          </a:p>
        </p:txBody>
      </p:sp>
      <p:sp>
        <p:nvSpPr>
          <p:cNvPr id="9" name="Segnaposto numero diapositiva 8"/>
          <p:cNvSpPr>
            <a:spLocks noGrp="1"/>
          </p:cNvSpPr>
          <p:nvPr>
            <p:ph type="sldNum" sz="quarter" idx="12"/>
          </p:nvPr>
        </p:nvSpPr>
        <p:spPr/>
        <p:txBody>
          <a:bodyPr/>
          <a:lstStyle/>
          <a:p>
            <a:fld id="{C4C93CC0-ECBF-47D5-A5D1-9CC4260179B2}" type="slidenum">
              <a:rPr lang="it-IT" altLang="en-US" smtClean="0"/>
              <a:pPr/>
              <a:t>8</a:t>
            </a:fld>
            <a:endParaRPr lang="it-IT" altLang="en-US"/>
          </a:p>
        </p:txBody>
      </p:sp>
    </p:spTree>
  </p:cSld>
  <p:clrMapOvr>
    <a:masterClrMapping/>
  </p:clrMapOvr>
</p:sld>
</file>

<file path=ppt/theme/theme1.xml><?xml version="1.0" encoding="utf-8"?>
<a:theme xmlns:a="http://schemas.openxmlformats.org/drawingml/2006/main" name="BLISS">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ISS" id="{B5BC4F98-0421-4602-84C4-D897CA17EF2C}" vid="{7A60B502-136A-47B0-A087-DF87624A4195}"/>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BLISS</Template>
  <TotalTime>0</TotalTime>
  <Words>894</Words>
  <Application>Microsoft Office PowerPoint</Application>
  <PresentationFormat>Widescreen</PresentationFormat>
  <Paragraphs>106</Paragraphs>
  <Slides>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Calibri</vt:lpstr>
      <vt:lpstr>Rubik</vt:lpstr>
      <vt:lpstr>Systemtypsnitt</vt:lpstr>
      <vt:lpstr>Wingdings</vt:lpstr>
      <vt:lpstr>BLISS</vt:lpstr>
      <vt:lpstr>BLISS- Blended Learning Implementation for reSilient, acceSsible and efficient higher education</vt:lpstr>
      <vt:lpstr>Course objectives</vt:lpstr>
      <vt:lpstr>Educational goals</vt:lpstr>
      <vt:lpstr>ILOs</vt:lpstr>
      <vt:lpstr>ILO 1</vt:lpstr>
      <vt:lpstr>Presentazione standard di PowerPoint</vt:lpstr>
      <vt:lpstr>Exam Rules</vt:lpstr>
      <vt:lpstr>Assignments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Operations Management course</dc:title>
  <dc:creator>Sergio Cavalieri</dc:creator>
  <cp:lastModifiedBy>Fabiana Pirola</cp:lastModifiedBy>
  <cp:revision>40</cp:revision>
  <dcterms:created xsi:type="dcterms:W3CDTF">2020-10-05T11:40:39Z</dcterms:created>
  <dcterms:modified xsi:type="dcterms:W3CDTF">2025-01-21T11:16:24Z</dcterms:modified>
</cp:coreProperties>
</file>